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992" r:id="rId2"/>
    <p:sldMasterId id="2147484033" r:id="rId3"/>
  </p:sldMasterIdLst>
  <p:notesMasterIdLst>
    <p:notesMasterId r:id="rId19"/>
  </p:notesMasterIdLst>
  <p:sldIdLst>
    <p:sldId id="441" r:id="rId4"/>
    <p:sldId id="446" r:id="rId5"/>
    <p:sldId id="289" r:id="rId6"/>
    <p:sldId id="445" r:id="rId7"/>
    <p:sldId id="416" r:id="rId8"/>
    <p:sldId id="439" r:id="rId9"/>
    <p:sldId id="459" r:id="rId10"/>
    <p:sldId id="447" r:id="rId11"/>
    <p:sldId id="460" r:id="rId12"/>
    <p:sldId id="442" r:id="rId13"/>
    <p:sldId id="449" r:id="rId14"/>
    <p:sldId id="428" r:id="rId15"/>
    <p:sldId id="458" r:id="rId16"/>
    <p:sldId id="461" r:id="rId17"/>
    <p:sldId id="448" r:id="rId18"/>
  </p:sldIdLst>
  <p:sldSz cx="9144000" cy="5143500" type="screen16x9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665F40A-DC0F-4F43-9817-A8F1E1084678}">
          <p14:sldIdLst>
            <p14:sldId id="441"/>
            <p14:sldId id="446"/>
            <p14:sldId id="289"/>
            <p14:sldId id="445"/>
            <p14:sldId id="416"/>
            <p14:sldId id="439"/>
            <p14:sldId id="459"/>
            <p14:sldId id="447"/>
            <p14:sldId id="460"/>
            <p14:sldId id="442"/>
            <p14:sldId id="449"/>
            <p14:sldId id="428"/>
            <p14:sldId id="458"/>
            <p14:sldId id="461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14" userDrawn="1">
          <p15:clr>
            <a:srgbClr val="A4A3A4"/>
          </p15:clr>
        </p15:guide>
        <p15:guide id="3" orient="horz" pos="3117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80"/>
    <a:srgbClr val="006600"/>
    <a:srgbClr val="07A1E2"/>
    <a:srgbClr val="F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7" autoAdjust="0"/>
    <p:restoredTop sz="95956" autoAdjust="0"/>
  </p:normalViewPr>
  <p:slideViewPr>
    <p:cSldViewPr>
      <p:cViewPr varScale="1">
        <p:scale>
          <a:sx n="103" d="100"/>
          <a:sy n="103" d="100"/>
        </p:scale>
        <p:origin x="72" y="144"/>
      </p:cViewPr>
      <p:guideLst>
        <p:guide orient="horz" pos="1620"/>
        <p:guide orient="horz" pos="214"/>
        <p:guide orient="horz" pos="3117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3260" tIns="46630" rIns="93260" bIns="466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3260" tIns="46630" rIns="93260" bIns="46630" rtlCol="0"/>
          <a:lstStyle>
            <a:lvl1pPr algn="r">
              <a:defRPr sz="1200"/>
            </a:lvl1pPr>
          </a:lstStyle>
          <a:p>
            <a:fld id="{EC966C68-76AF-4DB7-BBC5-3E91BDBBD1CB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0" tIns="46630" rIns="93260" bIns="466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3260" tIns="46630" rIns="93260" bIns="4663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260" tIns="46630" rIns="93260" bIns="466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260" tIns="46630" rIns="93260" bIns="46630" rtlCol="0" anchor="b"/>
          <a:lstStyle>
            <a:lvl1pPr algn="r">
              <a:defRPr sz="1200"/>
            </a:lvl1pPr>
          </a:lstStyle>
          <a:p>
            <a:fld id="{C1D2D304-9928-4009-8AAC-5A216E2C9B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r>
              <a:rPr lang="de-DE" dirty="0">
                <a:latin typeface="Arial" charset="0"/>
              </a:rPr>
              <a:t>Verpassen Sie deshalb nicht Ihre Chance, bei den Vorreitern zu sein und das Thema Ökologische Verantwortung im Sinne der Corporate </a:t>
            </a:r>
            <a:r>
              <a:rPr lang="de-DE" dirty="0" err="1">
                <a:latin typeface="Arial" charset="0"/>
              </a:rPr>
              <a:t>Responsibility</a:t>
            </a:r>
            <a:r>
              <a:rPr lang="de-DE" dirty="0">
                <a:latin typeface="Arial" charset="0"/>
              </a:rPr>
              <a:t> für sich zu besetzen.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03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55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23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7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D304-9928-4009-8AAC-5A216E2C9B7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96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illkommen Eige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pyRight_EN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1800" y="4812507"/>
            <a:ext cx="82804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en-US" sz="600" dirty="0">
                <a:solidFill>
                  <a:schemeClr val="bg2"/>
                </a:solidFill>
              </a:rPr>
              <a:t>The content of this presentation is copyright material. Any reproduction – partial or complete – and transmission requires the written permission of FRIMO.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23600" y="4212000"/>
            <a:ext cx="5864624" cy="483300"/>
          </a:xfrm>
        </p:spPr>
        <p:txBody>
          <a:bodyPr/>
          <a:lstStyle>
            <a:lvl1pPr>
              <a:defRPr sz="32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755650" y="0"/>
            <a:ext cx="8420100" cy="3685500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rechts,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55577" y="1207298"/>
            <a:ext cx="4220707" cy="3206399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5508107" y="1097639"/>
            <a:ext cx="3632343" cy="3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4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4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213" y="1210673"/>
            <a:ext cx="7901400" cy="172800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0015" y="3048205"/>
            <a:ext cx="1746512" cy="1388717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968364" y="3048205"/>
            <a:ext cx="1746512" cy="1388717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5"/>
          </p:nvPr>
        </p:nvSpPr>
        <p:spPr>
          <a:xfrm>
            <a:off x="5006715" y="3048205"/>
            <a:ext cx="1746512" cy="1388717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6"/>
          </p:nvPr>
        </p:nvSpPr>
        <p:spPr>
          <a:xfrm>
            <a:off x="7045064" y="3048205"/>
            <a:ext cx="1746512" cy="1388717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2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9" name="Eine Ecke des Rechtecks abrunden 8"/>
          <p:cNvSpPr/>
          <p:nvPr userDrawn="1"/>
        </p:nvSpPr>
        <p:spPr>
          <a:xfrm rot="10800000">
            <a:off x="732194" y="1080645"/>
            <a:ext cx="8411809" cy="3531905"/>
          </a:xfrm>
          <a:custGeom>
            <a:avLst/>
            <a:gdLst>
              <a:gd name="connsiteX0" fmla="*/ 0 w 8411809"/>
              <a:gd name="connsiteY0" fmla="*/ 0 h 4703800"/>
              <a:gd name="connsiteX1" fmla="*/ 7627827 w 8411809"/>
              <a:gd name="connsiteY1" fmla="*/ 0 h 4703800"/>
              <a:gd name="connsiteX2" fmla="*/ 8411809 w 8411809"/>
              <a:gd name="connsiteY2" fmla="*/ 783982 h 4703800"/>
              <a:gd name="connsiteX3" fmla="*/ 8411809 w 8411809"/>
              <a:gd name="connsiteY3" fmla="*/ 4703800 h 4703800"/>
              <a:gd name="connsiteX4" fmla="*/ 0 w 8411809"/>
              <a:gd name="connsiteY4" fmla="*/ 4703800 h 4703800"/>
              <a:gd name="connsiteX5" fmla="*/ 0 w 8411809"/>
              <a:gd name="connsiteY5" fmla="*/ 0 h 4703800"/>
              <a:gd name="connsiteX0" fmla="*/ 0 w 8411809"/>
              <a:gd name="connsiteY0" fmla="*/ 942 h 4704742"/>
              <a:gd name="connsiteX1" fmla="*/ 76278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942 h 4704742"/>
              <a:gd name="connsiteX1" fmla="*/ 78564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5406 h 4709206"/>
              <a:gd name="connsiteX1" fmla="*/ 7856427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  <a:gd name="connsiteX0" fmla="*/ 0 w 8411809"/>
              <a:gd name="connsiteY0" fmla="*/ 5406 h 4709206"/>
              <a:gd name="connsiteX1" fmla="*/ 7808802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1809" h="4709206">
                <a:moveTo>
                  <a:pt x="0" y="5406"/>
                </a:moveTo>
                <a:lnTo>
                  <a:pt x="7808802" y="5406"/>
                </a:lnTo>
                <a:cubicBezTo>
                  <a:pt x="8241783" y="5406"/>
                  <a:pt x="8411809" y="-72218"/>
                  <a:pt x="8411809" y="360763"/>
                </a:cubicBezTo>
                <a:lnTo>
                  <a:pt x="8411809" y="4709206"/>
                </a:lnTo>
                <a:lnTo>
                  <a:pt x="0" y="4709206"/>
                </a:lnTo>
                <a:lnTo>
                  <a:pt x="0" y="54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Eine Ecke des Rechtecks abrunden 1"/>
          <p:cNvSpPr/>
          <p:nvPr userDrawn="1"/>
        </p:nvSpPr>
        <p:spPr>
          <a:xfrm>
            <a:off x="732189" y="1080645"/>
            <a:ext cx="8411811" cy="351487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Eine Ecke des Rechtecks abrunden 9"/>
          <p:cNvSpPr/>
          <p:nvPr userDrawn="1"/>
        </p:nvSpPr>
        <p:spPr>
          <a:xfrm>
            <a:off x="732191" y="1073499"/>
            <a:ext cx="8440384" cy="3534995"/>
          </a:xfrm>
          <a:custGeom>
            <a:avLst/>
            <a:gdLst>
              <a:gd name="connsiteX0" fmla="*/ 0 w 8411809"/>
              <a:gd name="connsiteY0" fmla="*/ 0 h 4703802"/>
              <a:gd name="connsiteX1" fmla="*/ 7627826 w 8411809"/>
              <a:gd name="connsiteY1" fmla="*/ 0 h 4703802"/>
              <a:gd name="connsiteX2" fmla="*/ 8411809 w 8411809"/>
              <a:gd name="connsiteY2" fmla="*/ 783983 h 4703802"/>
              <a:gd name="connsiteX3" fmla="*/ 8411809 w 8411809"/>
              <a:gd name="connsiteY3" fmla="*/ 4703802 h 4703802"/>
              <a:gd name="connsiteX4" fmla="*/ 0 w 8411809"/>
              <a:gd name="connsiteY4" fmla="*/ 4703802 h 4703802"/>
              <a:gd name="connsiteX5" fmla="*/ 0 w 8411809"/>
              <a:gd name="connsiteY5" fmla="*/ 0 h 4703802"/>
              <a:gd name="connsiteX0" fmla="*/ 0 w 8411809"/>
              <a:gd name="connsiteY0" fmla="*/ 9525 h 4713327"/>
              <a:gd name="connsiteX1" fmla="*/ 7875476 w 8411809"/>
              <a:gd name="connsiteY1" fmla="*/ 0 h 4713327"/>
              <a:gd name="connsiteX2" fmla="*/ 8411809 w 8411809"/>
              <a:gd name="connsiteY2" fmla="*/ 793508 h 4713327"/>
              <a:gd name="connsiteX3" fmla="*/ 8411809 w 8411809"/>
              <a:gd name="connsiteY3" fmla="*/ 4713327 h 4713327"/>
              <a:gd name="connsiteX4" fmla="*/ 0 w 8411809"/>
              <a:gd name="connsiteY4" fmla="*/ 4713327 h 4713327"/>
              <a:gd name="connsiteX5" fmla="*/ 0 w 8411809"/>
              <a:gd name="connsiteY5" fmla="*/ 9525 h 4713327"/>
              <a:gd name="connsiteX0" fmla="*/ 0 w 8440384"/>
              <a:gd name="connsiteY0" fmla="*/ 9525 h 4713327"/>
              <a:gd name="connsiteX1" fmla="*/ 7875476 w 8440384"/>
              <a:gd name="connsiteY1" fmla="*/ 0 h 4713327"/>
              <a:gd name="connsiteX2" fmla="*/ 8440384 w 8440384"/>
              <a:gd name="connsiteY2" fmla="*/ 641108 h 4713327"/>
              <a:gd name="connsiteX3" fmla="*/ 8411809 w 8440384"/>
              <a:gd name="connsiteY3" fmla="*/ 4713327 h 4713327"/>
              <a:gd name="connsiteX4" fmla="*/ 0 w 8440384"/>
              <a:gd name="connsiteY4" fmla="*/ 4713327 h 4713327"/>
              <a:gd name="connsiteX5" fmla="*/ 0 w 8440384"/>
              <a:gd name="connsiteY5" fmla="*/ 9525 h 47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384" h="4713327">
                <a:moveTo>
                  <a:pt x="0" y="9525"/>
                </a:moveTo>
                <a:lnTo>
                  <a:pt x="7875476" y="0"/>
                </a:lnTo>
                <a:cubicBezTo>
                  <a:pt x="8308458" y="0"/>
                  <a:pt x="8440384" y="208126"/>
                  <a:pt x="8440384" y="641108"/>
                </a:cubicBezTo>
                <a:lnTo>
                  <a:pt x="8411809" y="4713327"/>
                </a:lnTo>
                <a:lnTo>
                  <a:pt x="0" y="4713327"/>
                </a:lnTo>
                <a:lnTo>
                  <a:pt x="0" y="952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Eine Ecke des Rechtecks abrunden 14"/>
          <p:cNvSpPr/>
          <p:nvPr userDrawn="1"/>
        </p:nvSpPr>
        <p:spPr>
          <a:xfrm rot="10800000">
            <a:off x="732189" y="1073501"/>
            <a:ext cx="8411811" cy="3522021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723902" y="1081092"/>
            <a:ext cx="8420100" cy="351472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0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9" name="Eine Ecke des Rechtecks abrunden 8"/>
          <p:cNvSpPr/>
          <p:nvPr userDrawn="1"/>
        </p:nvSpPr>
        <p:spPr>
          <a:xfrm rot="10800000">
            <a:off x="732194" y="1080645"/>
            <a:ext cx="8411809" cy="3531905"/>
          </a:xfrm>
          <a:custGeom>
            <a:avLst/>
            <a:gdLst>
              <a:gd name="connsiteX0" fmla="*/ 0 w 8411809"/>
              <a:gd name="connsiteY0" fmla="*/ 0 h 4703800"/>
              <a:gd name="connsiteX1" fmla="*/ 7627827 w 8411809"/>
              <a:gd name="connsiteY1" fmla="*/ 0 h 4703800"/>
              <a:gd name="connsiteX2" fmla="*/ 8411809 w 8411809"/>
              <a:gd name="connsiteY2" fmla="*/ 783982 h 4703800"/>
              <a:gd name="connsiteX3" fmla="*/ 8411809 w 8411809"/>
              <a:gd name="connsiteY3" fmla="*/ 4703800 h 4703800"/>
              <a:gd name="connsiteX4" fmla="*/ 0 w 8411809"/>
              <a:gd name="connsiteY4" fmla="*/ 4703800 h 4703800"/>
              <a:gd name="connsiteX5" fmla="*/ 0 w 8411809"/>
              <a:gd name="connsiteY5" fmla="*/ 0 h 4703800"/>
              <a:gd name="connsiteX0" fmla="*/ 0 w 8411809"/>
              <a:gd name="connsiteY0" fmla="*/ 942 h 4704742"/>
              <a:gd name="connsiteX1" fmla="*/ 76278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942 h 4704742"/>
              <a:gd name="connsiteX1" fmla="*/ 78564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5406 h 4709206"/>
              <a:gd name="connsiteX1" fmla="*/ 7856427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  <a:gd name="connsiteX0" fmla="*/ 0 w 8411809"/>
              <a:gd name="connsiteY0" fmla="*/ 5406 h 4709206"/>
              <a:gd name="connsiteX1" fmla="*/ 7808802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1809" h="4709206">
                <a:moveTo>
                  <a:pt x="0" y="5406"/>
                </a:moveTo>
                <a:lnTo>
                  <a:pt x="7808802" y="5406"/>
                </a:lnTo>
                <a:cubicBezTo>
                  <a:pt x="8241783" y="5406"/>
                  <a:pt x="8411809" y="-72218"/>
                  <a:pt x="8411809" y="360763"/>
                </a:cubicBezTo>
                <a:lnTo>
                  <a:pt x="8411809" y="4709206"/>
                </a:lnTo>
                <a:lnTo>
                  <a:pt x="0" y="4709206"/>
                </a:lnTo>
                <a:lnTo>
                  <a:pt x="0" y="54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Eine Ecke des Rechtecks abrunden 1"/>
          <p:cNvSpPr/>
          <p:nvPr userDrawn="1"/>
        </p:nvSpPr>
        <p:spPr>
          <a:xfrm>
            <a:off x="732189" y="1080645"/>
            <a:ext cx="8411811" cy="351487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Eine Ecke des Rechtecks abrunden 9"/>
          <p:cNvSpPr/>
          <p:nvPr userDrawn="1"/>
        </p:nvSpPr>
        <p:spPr>
          <a:xfrm>
            <a:off x="732191" y="1073499"/>
            <a:ext cx="8440384" cy="3534995"/>
          </a:xfrm>
          <a:custGeom>
            <a:avLst/>
            <a:gdLst>
              <a:gd name="connsiteX0" fmla="*/ 0 w 8411809"/>
              <a:gd name="connsiteY0" fmla="*/ 0 h 4703802"/>
              <a:gd name="connsiteX1" fmla="*/ 7627826 w 8411809"/>
              <a:gd name="connsiteY1" fmla="*/ 0 h 4703802"/>
              <a:gd name="connsiteX2" fmla="*/ 8411809 w 8411809"/>
              <a:gd name="connsiteY2" fmla="*/ 783983 h 4703802"/>
              <a:gd name="connsiteX3" fmla="*/ 8411809 w 8411809"/>
              <a:gd name="connsiteY3" fmla="*/ 4703802 h 4703802"/>
              <a:gd name="connsiteX4" fmla="*/ 0 w 8411809"/>
              <a:gd name="connsiteY4" fmla="*/ 4703802 h 4703802"/>
              <a:gd name="connsiteX5" fmla="*/ 0 w 8411809"/>
              <a:gd name="connsiteY5" fmla="*/ 0 h 4703802"/>
              <a:gd name="connsiteX0" fmla="*/ 0 w 8411809"/>
              <a:gd name="connsiteY0" fmla="*/ 9525 h 4713327"/>
              <a:gd name="connsiteX1" fmla="*/ 7875476 w 8411809"/>
              <a:gd name="connsiteY1" fmla="*/ 0 h 4713327"/>
              <a:gd name="connsiteX2" fmla="*/ 8411809 w 8411809"/>
              <a:gd name="connsiteY2" fmla="*/ 793508 h 4713327"/>
              <a:gd name="connsiteX3" fmla="*/ 8411809 w 8411809"/>
              <a:gd name="connsiteY3" fmla="*/ 4713327 h 4713327"/>
              <a:gd name="connsiteX4" fmla="*/ 0 w 8411809"/>
              <a:gd name="connsiteY4" fmla="*/ 4713327 h 4713327"/>
              <a:gd name="connsiteX5" fmla="*/ 0 w 8411809"/>
              <a:gd name="connsiteY5" fmla="*/ 9525 h 4713327"/>
              <a:gd name="connsiteX0" fmla="*/ 0 w 8440384"/>
              <a:gd name="connsiteY0" fmla="*/ 9525 h 4713327"/>
              <a:gd name="connsiteX1" fmla="*/ 7875476 w 8440384"/>
              <a:gd name="connsiteY1" fmla="*/ 0 h 4713327"/>
              <a:gd name="connsiteX2" fmla="*/ 8440384 w 8440384"/>
              <a:gd name="connsiteY2" fmla="*/ 641108 h 4713327"/>
              <a:gd name="connsiteX3" fmla="*/ 8411809 w 8440384"/>
              <a:gd name="connsiteY3" fmla="*/ 4713327 h 4713327"/>
              <a:gd name="connsiteX4" fmla="*/ 0 w 8440384"/>
              <a:gd name="connsiteY4" fmla="*/ 4713327 h 4713327"/>
              <a:gd name="connsiteX5" fmla="*/ 0 w 8440384"/>
              <a:gd name="connsiteY5" fmla="*/ 9525 h 47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384" h="4713327">
                <a:moveTo>
                  <a:pt x="0" y="9525"/>
                </a:moveTo>
                <a:lnTo>
                  <a:pt x="7875476" y="0"/>
                </a:lnTo>
                <a:cubicBezTo>
                  <a:pt x="8308458" y="0"/>
                  <a:pt x="8440384" y="208126"/>
                  <a:pt x="8440384" y="641108"/>
                </a:cubicBezTo>
                <a:lnTo>
                  <a:pt x="8411809" y="4713327"/>
                </a:lnTo>
                <a:lnTo>
                  <a:pt x="0" y="4713327"/>
                </a:lnTo>
                <a:lnTo>
                  <a:pt x="0" y="952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Eine Ecke des Rechtecks abrunden 14"/>
          <p:cNvSpPr/>
          <p:nvPr userDrawn="1"/>
        </p:nvSpPr>
        <p:spPr>
          <a:xfrm rot="10800000">
            <a:off x="732189" y="1073501"/>
            <a:ext cx="8411811" cy="3522021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4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(runde Ecke)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8" y="2534818"/>
            <a:ext cx="3840733" cy="244101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83669" y="1234251"/>
            <a:ext cx="3829051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5019676" y="1234256"/>
            <a:ext cx="3829051" cy="121605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5007992" y="2534818"/>
            <a:ext cx="3840733" cy="244101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83668" y="4227891"/>
            <a:ext cx="3840733" cy="244101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883669" y="2927320"/>
            <a:ext cx="3829051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5019676" y="2927324"/>
            <a:ext cx="3829051" cy="121605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5007992" y="4227891"/>
            <a:ext cx="3840733" cy="244101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0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2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hoch mit Unter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7" y="3920705"/>
            <a:ext cx="1800000" cy="270000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74143" y="1657350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29124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926311" y="3920705"/>
            <a:ext cx="1800000" cy="270000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4968956" y="3920705"/>
            <a:ext cx="1800000" cy="270000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69891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4950843" y="1662876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7011600" y="3920705"/>
            <a:ext cx="1800000" cy="270000"/>
          </a:xfr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0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2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952502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3648075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16"/>
          <p:cNvSpPr>
            <a:spLocks noGrp="1"/>
          </p:cNvSpPr>
          <p:nvPr>
            <p:ph type="pic" sz="quarter" idx="25"/>
          </p:nvPr>
        </p:nvSpPr>
        <p:spPr bwMode="auto">
          <a:xfrm>
            <a:off x="6324599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952501" y="2513414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9525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952501" y="4213627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16"/>
          <p:cNvSpPr>
            <a:spLocks noGrp="1"/>
          </p:cNvSpPr>
          <p:nvPr>
            <p:ph type="pic" sz="quarter" idx="29"/>
          </p:nvPr>
        </p:nvSpPr>
        <p:spPr bwMode="auto">
          <a:xfrm>
            <a:off x="36576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30"/>
          </p:nvPr>
        </p:nvSpPr>
        <p:spPr>
          <a:xfrm>
            <a:off x="3657604" y="4213627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6"/>
          <p:cNvSpPr>
            <a:spLocks noGrp="1"/>
          </p:cNvSpPr>
          <p:nvPr>
            <p:ph type="pic" sz="quarter" idx="31"/>
          </p:nvPr>
        </p:nvSpPr>
        <p:spPr bwMode="auto">
          <a:xfrm>
            <a:off x="62865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32"/>
          </p:nvPr>
        </p:nvSpPr>
        <p:spPr>
          <a:xfrm>
            <a:off x="6286504" y="4213627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33"/>
          </p:nvPr>
        </p:nvSpPr>
        <p:spPr>
          <a:xfrm>
            <a:off x="3648077" y="2513414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34"/>
          </p:nvPr>
        </p:nvSpPr>
        <p:spPr>
          <a:xfrm>
            <a:off x="6324601" y="2513414"/>
            <a:ext cx="2505075" cy="234553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35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6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7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38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2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931428" y="1207294"/>
            <a:ext cx="3527861" cy="154932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3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  <a:defRPr sz="1800"/>
            </a:lvl2pPr>
            <a:lvl3pPr marL="180970" indent="-179384">
              <a:lnSpc>
                <a:spcPct val="100000"/>
              </a:lnSpc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668839" y="1252541"/>
            <a:ext cx="4151312" cy="15040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68843" y="2884856"/>
            <a:ext cx="4151311" cy="1517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31428" y="2884889"/>
            <a:ext cx="3527861" cy="1517371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7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2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636471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/>
          </p:nvPr>
        </p:nvSpPr>
        <p:spPr>
          <a:xfrm>
            <a:off x="6341575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21"/>
          </p:nvPr>
        </p:nvSpPr>
        <p:spPr>
          <a:xfrm>
            <a:off x="936235" y="2909107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22"/>
          </p:nvPr>
        </p:nvSpPr>
        <p:spPr>
          <a:xfrm>
            <a:off x="3640571" y="2909107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345675" y="2909107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6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dukte, Fahrzeugbilder, Beschreib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hteck 4"/>
          <p:cNvSpPr/>
          <p:nvPr userDrawn="1"/>
        </p:nvSpPr>
        <p:spPr>
          <a:xfrm>
            <a:off x="3652836" y="2940752"/>
            <a:ext cx="5502277" cy="1657350"/>
          </a:xfrm>
          <a:custGeom>
            <a:avLst/>
            <a:gdLst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0 w 5502277"/>
              <a:gd name="connsiteY4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2 w 5502277"/>
              <a:gd name="connsiteY4" fmla="*/ 2076851 h 2209800"/>
              <a:gd name="connsiteX5" fmla="*/ 0 w 5502277"/>
              <a:gd name="connsiteY5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0 w 5502277"/>
              <a:gd name="connsiteY4" fmla="*/ 220980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67976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277" h="2209800">
                <a:moveTo>
                  <a:pt x="0" y="0"/>
                </a:moveTo>
                <a:lnTo>
                  <a:pt x="5502277" y="0"/>
                </a:lnTo>
                <a:lnTo>
                  <a:pt x="5502277" y="2209800"/>
                </a:lnTo>
                <a:lnTo>
                  <a:pt x="270664" y="2208525"/>
                </a:lnTo>
                <a:lnTo>
                  <a:pt x="95181" y="2197375"/>
                </a:lnTo>
                <a:cubicBezTo>
                  <a:pt x="35644" y="2170579"/>
                  <a:pt x="44092" y="2157380"/>
                  <a:pt x="18547" y="2137383"/>
                </a:cubicBezTo>
                <a:cubicBezTo>
                  <a:pt x="1551" y="2093067"/>
                  <a:pt x="1" y="2055330"/>
                  <a:pt x="2" y="2011014"/>
                </a:cubicBezTo>
                <a:cubicBezTo>
                  <a:pt x="1" y="1318730"/>
                  <a:pt x="1" y="69228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6"/>
          <p:cNvSpPr>
            <a:spLocks noGrp="1"/>
          </p:cNvSpPr>
          <p:nvPr>
            <p:ph type="pic" sz="quarter" idx="22" hasCustomPrompt="1"/>
          </p:nvPr>
        </p:nvSpPr>
        <p:spPr>
          <a:xfrm>
            <a:off x="1219202" y="1847850"/>
            <a:ext cx="2324100" cy="994648"/>
          </a:xfrm>
          <a:solidFill>
            <a:schemeClr val="bg1">
              <a:alpha val="39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Kunde/Modell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3657600" y="1169102"/>
            <a:ext cx="5502277" cy="1657350"/>
          </a:xfrm>
          <a:custGeom>
            <a:avLst/>
            <a:gdLst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0 w 5502277"/>
              <a:gd name="connsiteY4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2 w 5502277"/>
              <a:gd name="connsiteY4" fmla="*/ 2076851 h 2209800"/>
              <a:gd name="connsiteX5" fmla="*/ 0 w 5502277"/>
              <a:gd name="connsiteY5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0 w 5502277"/>
              <a:gd name="connsiteY4" fmla="*/ 220980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67976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277" h="2209800">
                <a:moveTo>
                  <a:pt x="0" y="0"/>
                </a:moveTo>
                <a:lnTo>
                  <a:pt x="5502277" y="0"/>
                </a:lnTo>
                <a:lnTo>
                  <a:pt x="5502277" y="2209800"/>
                </a:lnTo>
                <a:lnTo>
                  <a:pt x="270664" y="2208525"/>
                </a:lnTo>
                <a:lnTo>
                  <a:pt x="95181" y="2197375"/>
                </a:lnTo>
                <a:cubicBezTo>
                  <a:pt x="35644" y="2170579"/>
                  <a:pt x="44092" y="2157380"/>
                  <a:pt x="18547" y="2137383"/>
                </a:cubicBezTo>
                <a:cubicBezTo>
                  <a:pt x="1551" y="2093067"/>
                  <a:pt x="1" y="2055330"/>
                  <a:pt x="2" y="2011014"/>
                </a:cubicBezTo>
                <a:cubicBezTo>
                  <a:pt x="1" y="1318730"/>
                  <a:pt x="1" y="69228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" y="1066800"/>
            <a:ext cx="2209800" cy="1150144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 dirty="0"/>
              <a:t>Produkt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57599" y="152467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ildplatzhalter 36"/>
          <p:cNvSpPr>
            <a:spLocks noGrp="1"/>
          </p:cNvSpPr>
          <p:nvPr>
            <p:ph type="pic" sz="quarter" idx="24" hasCustomPrompt="1"/>
          </p:nvPr>
        </p:nvSpPr>
        <p:spPr>
          <a:xfrm>
            <a:off x="1212851" y="3772958"/>
            <a:ext cx="2324100" cy="994648"/>
          </a:xfrm>
          <a:solidFill>
            <a:schemeClr val="bg1">
              <a:alpha val="39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Kunde/Modell</a:t>
            </a:r>
            <a:endParaRPr lang="en-US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657599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03200" y="3001361"/>
            <a:ext cx="2209800" cy="1150144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 dirty="0"/>
              <a:t>Produkt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3867152" y="1239761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3874461" y="1567215"/>
            <a:ext cx="4933951" cy="1076547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27"/>
          </p:nvPr>
        </p:nvSpPr>
        <p:spPr>
          <a:xfrm>
            <a:off x="3912079" y="3029162"/>
            <a:ext cx="4917599" cy="285750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28"/>
          </p:nvPr>
        </p:nvSpPr>
        <p:spPr>
          <a:xfrm>
            <a:off x="3891519" y="3359441"/>
            <a:ext cx="4938159" cy="1084521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9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0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32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22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449" y="720455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448" y="2492105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zlich willkommen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 userDrawn="1"/>
        </p:nvSpPr>
        <p:spPr bwMode="auto">
          <a:xfrm>
            <a:off x="746541" y="2366138"/>
            <a:ext cx="8084723" cy="4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73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2pPr>
            <a:lvl3pPr marL="180975" indent="-179388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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3pPr>
            <a:lvl4pPr marL="361950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4pPr>
            <a:lvl5pPr marL="542925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5pPr>
            <a:lvl6pPr marL="7143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 baseline="0">
                <a:solidFill>
                  <a:schemeClr val="tx2"/>
                </a:solidFill>
                <a:latin typeface="+mn-lt"/>
              </a:defRPr>
            </a:lvl6pPr>
            <a:lvl7pPr marL="895350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7pPr>
            <a:lvl8pPr marL="107632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8pPr>
            <a:lvl9pPr marL="1257300" indent="-18097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de-DE" sz="3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Herzlich willkommen!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Anlass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956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(mit Pluszeich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64571" y="1169105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966699" y="1524677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66699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1176252" y="1275606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1183561" y="1603055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9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7" name="Eine Ecke des Rechtecks schneiden und abrunden 16"/>
          <p:cNvSpPr/>
          <p:nvPr userDrawn="1"/>
        </p:nvSpPr>
        <p:spPr>
          <a:xfrm>
            <a:off x="1022173" y="2301720"/>
            <a:ext cx="914400" cy="6858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echteck 4"/>
          <p:cNvSpPr/>
          <p:nvPr userDrawn="1"/>
        </p:nvSpPr>
        <p:spPr>
          <a:xfrm>
            <a:off x="964571" y="2377704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Gerade Verbindung 37"/>
          <p:cNvCxnSpPr/>
          <p:nvPr userDrawn="1"/>
        </p:nvCxnSpPr>
        <p:spPr>
          <a:xfrm>
            <a:off x="966699" y="2733275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/>
          <p:cNvSpPr>
            <a:spLocks noGrp="1"/>
          </p:cNvSpPr>
          <p:nvPr>
            <p:ph type="body" sz="quarter" idx="30"/>
          </p:nvPr>
        </p:nvSpPr>
        <p:spPr>
          <a:xfrm>
            <a:off x="1176252" y="2484204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1" name="Textplatzhalter 17"/>
          <p:cNvSpPr>
            <a:spLocks noGrp="1"/>
          </p:cNvSpPr>
          <p:nvPr>
            <p:ph type="body" sz="quarter" idx="31"/>
          </p:nvPr>
        </p:nvSpPr>
        <p:spPr>
          <a:xfrm>
            <a:off x="1183559" y="2811653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2" name="Rechteck 4"/>
          <p:cNvSpPr/>
          <p:nvPr userDrawn="1"/>
        </p:nvSpPr>
        <p:spPr>
          <a:xfrm>
            <a:off x="964571" y="3565834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3" name="Gerade Verbindung 42"/>
          <p:cNvCxnSpPr/>
          <p:nvPr userDrawn="1"/>
        </p:nvCxnSpPr>
        <p:spPr>
          <a:xfrm>
            <a:off x="966699" y="3921407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1176252" y="3672336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1183561" y="3999789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4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6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27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724993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1913107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3117186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(mit Pluszeichen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3639484" y="1169105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41611" y="1524677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641611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3851164" y="1307306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3858473" y="1634759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9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7" name="Eine Ecke des Rechtecks schneiden und abrunden 16"/>
          <p:cNvSpPr/>
          <p:nvPr userDrawn="1"/>
        </p:nvSpPr>
        <p:spPr>
          <a:xfrm>
            <a:off x="3697085" y="2301720"/>
            <a:ext cx="914400" cy="6858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echteck 4"/>
          <p:cNvSpPr/>
          <p:nvPr userDrawn="1"/>
        </p:nvSpPr>
        <p:spPr>
          <a:xfrm>
            <a:off x="3639482" y="2377704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Gerade Verbindung 37"/>
          <p:cNvCxnSpPr/>
          <p:nvPr userDrawn="1"/>
        </p:nvCxnSpPr>
        <p:spPr>
          <a:xfrm>
            <a:off x="3641613" y="2733275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/>
          <p:cNvSpPr>
            <a:spLocks noGrp="1"/>
          </p:cNvSpPr>
          <p:nvPr>
            <p:ph type="body" sz="quarter" idx="30"/>
          </p:nvPr>
        </p:nvSpPr>
        <p:spPr>
          <a:xfrm>
            <a:off x="3851164" y="2515904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1" name="Textplatzhalter 17"/>
          <p:cNvSpPr>
            <a:spLocks noGrp="1"/>
          </p:cNvSpPr>
          <p:nvPr>
            <p:ph type="body" sz="quarter" idx="31"/>
          </p:nvPr>
        </p:nvSpPr>
        <p:spPr>
          <a:xfrm>
            <a:off x="3858471" y="2843357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2" name="Rechteck 4"/>
          <p:cNvSpPr/>
          <p:nvPr userDrawn="1"/>
        </p:nvSpPr>
        <p:spPr>
          <a:xfrm>
            <a:off x="3639484" y="3565834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3" name="Gerade Verbindung 42"/>
          <p:cNvCxnSpPr/>
          <p:nvPr userDrawn="1"/>
        </p:nvCxnSpPr>
        <p:spPr>
          <a:xfrm>
            <a:off x="3641611" y="3921407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3851164" y="3704036"/>
            <a:ext cx="4962525" cy="2857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3858473" y="4031489"/>
            <a:ext cx="4933951" cy="558953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4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6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71600" y="1306800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37"/>
          </p:nvPr>
        </p:nvSpPr>
        <p:spPr>
          <a:xfrm>
            <a:off x="971600" y="2515398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6"/>
          <p:cNvSpPr>
            <a:spLocks noGrp="1"/>
          </p:cNvSpPr>
          <p:nvPr>
            <p:ph type="pic" sz="quarter" idx="38"/>
          </p:nvPr>
        </p:nvSpPr>
        <p:spPr>
          <a:xfrm>
            <a:off x="971600" y="3704400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28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724993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1913107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3117186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orizont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932135" y="3042000"/>
            <a:ext cx="2484000" cy="1402666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637651" y="3042000"/>
            <a:ext cx="2484000" cy="1402666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6351903" y="3042000"/>
            <a:ext cx="2477775" cy="1402666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636471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0"/>
          </p:nvPr>
        </p:nvSpPr>
        <p:spPr>
          <a:xfrm>
            <a:off x="6341575" y="1238400"/>
            <a:ext cx="2484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3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Portraitbild / 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4"/>
            <a:ext cx="2196000" cy="2119163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401335" y="1221486"/>
            <a:ext cx="5428340" cy="98536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1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32135" y="2910370"/>
            <a:ext cx="2592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592000" cy="1517400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750167" y="1225629"/>
            <a:ext cx="5079511" cy="151740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750167" y="2905341"/>
            <a:ext cx="5079511" cy="151740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31385" y="3503830"/>
            <a:ext cx="2196000" cy="964075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196000" cy="968446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401335" y="1221486"/>
            <a:ext cx="5428340" cy="98536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401335" y="3506541"/>
            <a:ext cx="5428340" cy="969098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32135" y="2363374"/>
            <a:ext cx="2196000" cy="989491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3401335" y="2366085"/>
            <a:ext cx="5428340" cy="986772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9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ontakt 4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1"/>
            <a:ext cx="2196000" cy="754706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358474" y="1243013"/>
            <a:ext cx="5428340" cy="74295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0"/>
          </p:nvPr>
        </p:nvSpPr>
        <p:spPr>
          <a:xfrm>
            <a:off x="932135" y="2081363"/>
            <a:ext cx="2196000" cy="754706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1"/>
          </p:nvPr>
        </p:nvSpPr>
        <p:spPr>
          <a:xfrm>
            <a:off x="932135" y="2931469"/>
            <a:ext cx="2196000" cy="754706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22"/>
          </p:nvPr>
        </p:nvSpPr>
        <p:spPr>
          <a:xfrm>
            <a:off x="932135" y="3753001"/>
            <a:ext cx="2196000" cy="754706"/>
          </a:xfr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3358474" y="2081213"/>
            <a:ext cx="5428340" cy="742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 marL="180970" indent="-179384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3358474" y="3757613"/>
            <a:ext cx="5428340" cy="74295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3358474" y="2919413"/>
            <a:ext cx="5428340" cy="742950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0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7" y="3920705"/>
            <a:ext cx="1800000" cy="270000"/>
          </a:xfr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74143" y="1657350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29124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926311" y="3920705"/>
            <a:ext cx="1800000" cy="270000"/>
          </a:xfr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4968956" y="3920705"/>
            <a:ext cx="1800000" cy="270000"/>
          </a:xfr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69891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4950843" y="1662876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7011600" y="3920705"/>
            <a:ext cx="1800000" cy="270000"/>
          </a:xfr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3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1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2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3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5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Adressfolie_FAUN_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pyRight_EN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1800" y="4812507"/>
            <a:ext cx="82804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en-US" sz="600" dirty="0">
                <a:solidFill>
                  <a:schemeClr val="bg2"/>
                </a:solidFill>
              </a:rPr>
              <a:t>The content of this presentation is copyright material. Any reproduction – partial or complete – and transmission requires the written permission of FRIMO.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539552" y="3579863"/>
            <a:ext cx="4320531" cy="11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FAUN Umwelttechnik GmbH &amp; Co. KG</a:t>
            </a:r>
          </a:p>
          <a:p>
            <a:r>
              <a:rPr lang="de-DE" sz="12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Feldhorst</a:t>
            </a:r>
            <a:r>
              <a:rPr lang="de-DE" sz="1200" baseline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4</a:t>
            </a:r>
            <a:endParaRPr lang="de-DE" sz="12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27711 Osterholz-Scharmbeck</a:t>
            </a:r>
          </a:p>
          <a:p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Germany</a:t>
            </a:r>
          </a:p>
          <a:p>
            <a:endParaRPr lang="de-DE" sz="12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</a:t>
            </a:r>
            <a:r>
              <a:rPr lang="de-DE" sz="12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FAUN</a:t>
            </a:r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1853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Adressfolie_FAUN_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pyRight_EN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1800" y="4812507"/>
            <a:ext cx="82804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en-US" sz="600" dirty="0">
                <a:solidFill>
                  <a:schemeClr val="bg2"/>
                </a:solidFill>
              </a:rPr>
              <a:t>The content of this presentation is copyright material. Any reproduction – partial or complete – and transmission requires the written permission of FRIMO.</a:t>
            </a:r>
          </a:p>
        </p:txBody>
      </p:sp>
      <p:sp>
        <p:nvSpPr>
          <p:cNvPr id="8" name="Eine Ecke des Rechtecks abrunden 7"/>
          <p:cNvSpPr/>
          <p:nvPr userDrawn="1"/>
        </p:nvSpPr>
        <p:spPr>
          <a:xfrm rot="10800000">
            <a:off x="732193" y="4"/>
            <a:ext cx="8411809" cy="4595517"/>
          </a:xfrm>
          <a:prstGeom prst="round1Rect">
            <a:avLst>
              <a:gd name="adj" fmla="val 3213"/>
            </a:avLst>
          </a:prstGeom>
          <a:solidFill>
            <a:srgbClr val="E8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971549" y="3186004"/>
            <a:ext cx="4320531" cy="11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FAUN </a:t>
            </a:r>
            <a:r>
              <a:rPr lang="de-DE" sz="12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Expotec</a:t>
            </a:r>
            <a: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GmbH</a:t>
            </a:r>
          </a:p>
          <a:p>
            <a:r>
              <a:rPr lang="de-DE" sz="1200" b="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Feldhorst</a:t>
            </a:r>
            <a:r>
              <a:rPr lang="de-DE" sz="1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4</a:t>
            </a:r>
          </a:p>
          <a:p>
            <a:r>
              <a:rPr lang="de-DE" sz="1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27711 Osterholz-Scharmbeck</a:t>
            </a:r>
            <a:b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Deutschland</a:t>
            </a:r>
          </a:p>
          <a:p>
            <a:endParaRPr lang="de-DE" sz="12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www.FAUN.com</a:t>
            </a:r>
          </a:p>
        </p:txBody>
      </p:sp>
      <p:pic>
        <p:nvPicPr>
          <p:cNvPr id="6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25" y="2846481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zlich willkommen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Anlass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1423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Adressfolie_FAUN_VIAT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pyRight_EN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1800" y="4812507"/>
            <a:ext cx="82804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en-US" sz="600" dirty="0">
                <a:solidFill>
                  <a:schemeClr val="bg2"/>
                </a:solidFill>
              </a:rPr>
              <a:t>The content of this presentation is copyright material. Any reproduction – partial or complete – and transmission requires the written permission of FRIMO.</a:t>
            </a:r>
          </a:p>
        </p:txBody>
      </p:sp>
      <p:sp>
        <p:nvSpPr>
          <p:cNvPr id="8" name="Eine Ecke des Rechtecks abrunden 7"/>
          <p:cNvSpPr/>
          <p:nvPr userDrawn="1"/>
        </p:nvSpPr>
        <p:spPr>
          <a:xfrm rot="10800000">
            <a:off x="732193" y="4"/>
            <a:ext cx="8411809" cy="4595517"/>
          </a:xfrm>
          <a:prstGeom prst="round1Rect">
            <a:avLst>
              <a:gd name="adj" fmla="val 3213"/>
            </a:avLst>
          </a:prstGeom>
          <a:solidFill>
            <a:srgbClr val="E8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971549" y="3186004"/>
            <a:ext cx="4320531" cy="11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FAUN </a:t>
            </a:r>
            <a:r>
              <a:rPr lang="de-DE" sz="12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Viatec</a:t>
            </a:r>
            <a: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GmbH</a:t>
            </a:r>
          </a:p>
          <a:p>
            <a:r>
              <a:rPr lang="de-DE" sz="1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Bahnhofstraße 5</a:t>
            </a:r>
          </a:p>
          <a:p>
            <a:r>
              <a:rPr lang="de-DE" sz="1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04668 Grimma</a:t>
            </a:r>
            <a:br>
              <a:rPr lang="de-DE" sz="12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Deutschland</a:t>
            </a:r>
          </a:p>
          <a:p>
            <a:endParaRPr lang="de-DE" sz="12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de-DE" sz="1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www.FAUN.com</a:t>
            </a:r>
          </a:p>
        </p:txBody>
      </p:sp>
      <p:pic>
        <p:nvPicPr>
          <p:cNvPr id="6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25" y="2846481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Adressfoli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pyRight_EN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1800" y="4812507"/>
            <a:ext cx="82804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en-US" sz="600" dirty="0">
                <a:solidFill>
                  <a:schemeClr val="bg2"/>
                </a:solidFill>
              </a:rPr>
              <a:t>The content of this presentation is copyright material. Any reproduction – partial or complete – and transmission requires the written permission of FRIMO.</a:t>
            </a:r>
          </a:p>
        </p:txBody>
      </p:sp>
      <p:sp>
        <p:nvSpPr>
          <p:cNvPr id="8" name="Eine Ecke des Rechtecks abrunden 7"/>
          <p:cNvSpPr/>
          <p:nvPr userDrawn="1"/>
        </p:nvSpPr>
        <p:spPr>
          <a:xfrm rot="10800000">
            <a:off x="732193" y="4"/>
            <a:ext cx="8411809" cy="4595517"/>
          </a:xfrm>
          <a:prstGeom prst="round1Rect">
            <a:avLst>
              <a:gd name="adj" fmla="val 3213"/>
            </a:avLst>
          </a:prstGeom>
          <a:solidFill>
            <a:srgbClr val="E8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2000" y="3186000"/>
            <a:ext cx="4320000" cy="8586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25" y="2846481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440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zlich willkommen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 userDrawn="1"/>
        </p:nvSpPr>
        <p:spPr bwMode="auto">
          <a:xfrm>
            <a:off x="746541" y="2366138"/>
            <a:ext cx="8084723" cy="4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73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2pPr>
            <a:lvl3pPr marL="180975" indent="-179388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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3pPr>
            <a:lvl4pPr marL="361950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4pPr>
            <a:lvl5pPr marL="542925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5pPr>
            <a:lvl6pPr marL="7143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 baseline="0">
                <a:solidFill>
                  <a:schemeClr val="tx2"/>
                </a:solidFill>
                <a:latin typeface="+mn-lt"/>
              </a:defRPr>
            </a:lvl6pPr>
            <a:lvl7pPr marL="895350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7pPr>
            <a:lvl8pPr marL="107632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8pPr>
            <a:lvl9pPr marL="1257300" indent="-18097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de-DE" sz="3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Herzlich willkommen!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  <a:prstGeom prst="rect">
            <a:avLst/>
          </a:prstGeo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Anlass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16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zlich willkommen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  <a:prstGeom prst="rect">
            <a:avLst/>
          </a:prstGeo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Anlass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753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 userDrawn="1"/>
        </p:nvSpPr>
        <p:spPr bwMode="auto">
          <a:xfrm>
            <a:off x="728709" y="1491304"/>
            <a:ext cx="8102555" cy="4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000" kern="1200" dirty="0" smtClean="0">
                <a:solidFill>
                  <a:srgbClr val="00457C"/>
                </a:solidFill>
                <a:latin typeface="Palatino Linotype"/>
                <a:ea typeface="+mj-ea"/>
                <a:cs typeface="Palatino Linotyp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5pPr>
            <a:lvl6pPr marL="337734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675467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013201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135093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Präsentationsinhalte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71801" y="2100263"/>
            <a:ext cx="5857875" cy="2305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  <a:defRPr sz="1800" b="0" i="0" baseline="0"/>
            </a:lvl1pPr>
          </a:lstStyle>
          <a:p>
            <a:pPr marL="342900" indent="-342900">
              <a:buAutoNum type="arabicPeriod"/>
            </a:pPr>
            <a:r>
              <a:rPr lang="de-DE" sz="1800" b="0" dirty="0"/>
              <a:t>Thema 1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2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3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4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5</a:t>
            </a:r>
            <a:br>
              <a:rPr lang="de-DE" b="0" dirty="0"/>
            </a:br>
            <a:r>
              <a:rPr lang="de-DE" b="0" dirty="0"/>
              <a:t>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473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-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 userDrawn="1"/>
        </p:nvSpPr>
        <p:spPr bwMode="auto">
          <a:xfrm>
            <a:off x="746541" y="2366138"/>
            <a:ext cx="8084723" cy="4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73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2pPr>
            <a:lvl3pPr marL="180975" indent="-179388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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3pPr>
            <a:lvl4pPr marL="361950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4pPr>
            <a:lvl5pPr marL="542925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5pPr>
            <a:lvl6pPr marL="7143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 baseline="0">
                <a:solidFill>
                  <a:schemeClr val="tx2"/>
                </a:solidFill>
                <a:latin typeface="+mn-lt"/>
              </a:defRPr>
            </a:lvl6pPr>
            <a:lvl7pPr marL="895350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7pPr>
            <a:lvl8pPr marL="107632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8pPr>
            <a:lvl9pPr marL="1257300" indent="-18097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de-DE" sz="3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Danke für Ihre Aufmerksamkeit!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  <a:prstGeom prst="rect">
            <a:avLst/>
          </a:prstGeo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 bwMode="auto">
          <a:xfrm>
            <a:off x="943201" y="4330825"/>
            <a:ext cx="1521203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9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FAUN Gruppe</a:t>
            </a:r>
          </a:p>
        </p:txBody>
      </p:sp>
    </p:spTree>
    <p:extLst>
      <p:ext uri="{BB962C8B-B14F-4D97-AF65-F5344CB8AC3E}">
        <p14:creationId xmlns:p14="http://schemas.microsoft.com/office/powerpoint/2010/main" val="4145849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944089" y="1216204"/>
            <a:ext cx="7884379" cy="3232105"/>
          </a:xfrm>
          <a:custGeom>
            <a:avLst/>
            <a:gdLst>
              <a:gd name="connsiteX0" fmla="*/ 0 w 7880834"/>
              <a:gd name="connsiteY0" fmla="*/ 0 h 4306171"/>
              <a:gd name="connsiteX1" fmla="*/ 7880834 w 7880834"/>
              <a:gd name="connsiteY1" fmla="*/ 0 h 4306171"/>
              <a:gd name="connsiteX2" fmla="*/ 7880834 w 7880834"/>
              <a:gd name="connsiteY2" fmla="*/ 4306171 h 4306171"/>
              <a:gd name="connsiteX3" fmla="*/ 0 w 7880834"/>
              <a:gd name="connsiteY3" fmla="*/ 4306171 h 4306171"/>
              <a:gd name="connsiteX4" fmla="*/ 0 w 7880834"/>
              <a:gd name="connsiteY4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3545 w 7884379"/>
              <a:gd name="connsiteY3" fmla="*/ 4306171 h 4306171"/>
              <a:gd name="connsiteX4" fmla="*/ 0 w 7884379"/>
              <a:gd name="connsiteY4" fmla="*/ 4197309 h 4306171"/>
              <a:gd name="connsiteX5" fmla="*/ 3545 w 7884379"/>
              <a:gd name="connsiteY5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118754 w 7884379"/>
              <a:gd name="connsiteY3" fmla="*/ 4304187 h 4306171"/>
              <a:gd name="connsiteX4" fmla="*/ 3545 w 7884379"/>
              <a:gd name="connsiteY4" fmla="*/ 4306171 h 4306171"/>
              <a:gd name="connsiteX5" fmla="*/ 0 w 7884379"/>
              <a:gd name="connsiteY5" fmla="*/ 4197309 h 4306171"/>
              <a:gd name="connsiteX6" fmla="*/ 3545 w 7884379"/>
              <a:gd name="connsiteY6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118754 w 7884379"/>
              <a:gd name="connsiteY3" fmla="*/ 4304187 h 4306171"/>
              <a:gd name="connsiteX4" fmla="*/ 29973 w 7884379"/>
              <a:gd name="connsiteY4" fmla="*/ 4300885 h 4306171"/>
              <a:gd name="connsiteX5" fmla="*/ 0 w 7884379"/>
              <a:gd name="connsiteY5" fmla="*/ 4197309 h 4306171"/>
              <a:gd name="connsiteX6" fmla="*/ 3545 w 7884379"/>
              <a:gd name="connsiteY6" fmla="*/ 0 h 4306171"/>
              <a:gd name="connsiteX0" fmla="*/ 217 w 7881051"/>
              <a:gd name="connsiteY0" fmla="*/ 0 h 4306171"/>
              <a:gd name="connsiteX1" fmla="*/ 7881051 w 7881051"/>
              <a:gd name="connsiteY1" fmla="*/ 0 h 4306171"/>
              <a:gd name="connsiteX2" fmla="*/ 7881051 w 7881051"/>
              <a:gd name="connsiteY2" fmla="*/ 4306171 h 4306171"/>
              <a:gd name="connsiteX3" fmla="*/ 115426 w 7881051"/>
              <a:gd name="connsiteY3" fmla="*/ 4304187 h 4306171"/>
              <a:gd name="connsiteX4" fmla="*/ 26645 w 7881051"/>
              <a:gd name="connsiteY4" fmla="*/ 4300885 h 4306171"/>
              <a:gd name="connsiteX5" fmla="*/ 1957 w 7881051"/>
              <a:gd name="connsiteY5" fmla="*/ 4133882 h 4306171"/>
              <a:gd name="connsiteX6" fmla="*/ 217 w 7881051"/>
              <a:gd name="connsiteY6" fmla="*/ 0 h 4306171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26645 w 7881051"/>
              <a:gd name="connsiteY4" fmla="*/ 4300885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21359 w 7881051"/>
              <a:gd name="connsiteY4" fmla="*/ 4269172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3545 w 7884379"/>
              <a:gd name="connsiteY0" fmla="*/ 0 h 4309473"/>
              <a:gd name="connsiteX1" fmla="*/ 7884379 w 7884379"/>
              <a:gd name="connsiteY1" fmla="*/ 0 h 4309473"/>
              <a:gd name="connsiteX2" fmla="*/ 7884379 w 7884379"/>
              <a:gd name="connsiteY2" fmla="*/ 4306171 h 4309473"/>
              <a:gd name="connsiteX3" fmla="*/ 266750 w 7884379"/>
              <a:gd name="connsiteY3" fmla="*/ 4309473 h 4309473"/>
              <a:gd name="connsiteX4" fmla="*/ 24687 w 7884379"/>
              <a:gd name="connsiteY4" fmla="*/ 4269172 h 4309473"/>
              <a:gd name="connsiteX5" fmla="*/ 0 w 7884379"/>
              <a:gd name="connsiteY5" fmla="*/ 4123311 h 4309473"/>
              <a:gd name="connsiteX6" fmla="*/ 3545 w 7884379"/>
              <a:gd name="connsiteY6" fmla="*/ 0 h 4309473"/>
              <a:gd name="connsiteX0" fmla="*/ 3545 w 7884379"/>
              <a:gd name="connsiteY0" fmla="*/ 0 h 4309473"/>
              <a:gd name="connsiteX1" fmla="*/ 7884379 w 7884379"/>
              <a:gd name="connsiteY1" fmla="*/ 0 h 4309473"/>
              <a:gd name="connsiteX2" fmla="*/ 7884379 w 7884379"/>
              <a:gd name="connsiteY2" fmla="*/ 4306171 h 4309473"/>
              <a:gd name="connsiteX3" fmla="*/ 266750 w 7884379"/>
              <a:gd name="connsiteY3" fmla="*/ 4309473 h 4309473"/>
              <a:gd name="connsiteX4" fmla="*/ 51115 w 7884379"/>
              <a:gd name="connsiteY4" fmla="*/ 4269172 h 4309473"/>
              <a:gd name="connsiteX5" fmla="*/ 0 w 7884379"/>
              <a:gd name="connsiteY5" fmla="*/ 4123311 h 4309473"/>
              <a:gd name="connsiteX6" fmla="*/ 3545 w 7884379"/>
              <a:gd name="connsiteY6" fmla="*/ 0 h 430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4379" h="4309473">
                <a:moveTo>
                  <a:pt x="3545" y="0"/>
                </a:moveTo>
                <a:lnTo>
                  <a:pt x="7884379" y="0"/>
                </a:lnTo>
                <a:lnTo>
                  <a:pt x="7884379" y="4306171"/>
                </a:lnTo>
                <a:lnTo>
                  <a:pt x="266750" y="4309473"/>
                </a:lnTo>
                <a:cubicBezTo>
                  <a:pt x="189586" y="4292516"/>
                  <a:pt x="112422" y="4312557"/>
                  <a:pt x="51115" y="4269172"/>
                </a:cubicBezTo>
                <a:cubicBezTo>
                  <a:pt x="14697" y="4227599"/>
                  <a:pt x="9991" y="4164884"/>
                  <a:pt x="0" y="4123311"/>
                </a:cubicBezTo>
                <a:cubicBezTo>
                  <a:pt x="1182" y="2724208"/>
                  <a:pt x="2363" y="1399103"/>
                  <a:pt x="3545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Aft>
                <a:spcPts val="600"/>
              </a:spcAft>
              <a:defRPr sz="1800" b="0">
                <a:latin typeface="Segoe UI"/>
                <a:cs typeface="Segoe UI"/>
              </a:defRPr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2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symmet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9836" y="1207298"/>
            <a:ext cx="3712257" cy="32063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4850501" y="1207294"/>
            <a:ext cx="3980763" cy="321414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226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2529" y="1207298"/>
            <a:ext cx="2526643" cy="322188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6228000" y="1207298"/>
            <a:ext cx="2592000" cy="322188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3621531" y="1206004"/>
            <a:ext cx="2449517" cy="322317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 userDrawn="1"/>
        </p:nvSpPr>
        <p:spPr bwMode="auto">
          <a:xfrm>
            <a:off x="728709" y="1491304"/>
            <a:ext cx="8102555" cy="4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000" kern="1200" dirty="0" smtClean="0">
                <a:solidFill>
                  <a:srgbClr val="00457C"/>
                </a:solidFill>
                <a:latin typeface="Palatino Linotype"/>
                <a:ea typeface="+mj-ea"/>
                <a:cs typeface="Palatino Linotyp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5pPr>
            <a:lvl6pPr marL="337734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675467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013201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135093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2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Präsentationsinhalte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71801" y="2100263"/>
            <a:ext cx="5857875" cy="230505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  <a:defRPr sz="1800" b="0" i="0" baseline="0"/>
            </a:lvl1pPr>
          </a:lstStyle>
          <a:p>
            <a:pPr marL="342900" indent="-342900">
              <a:buAutoNum type="arabicPeriod"/>
            </a:pPr>
            <a:r>
              <a:rPr lang="de-DE" sz="1800" b="0" dirty="0"/>
              <a:t>Thema 1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2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3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4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1800" b="0" dirty="0"/>
              <a:t>Thema 5</a:t>
            </a:r>
            <a:br>
              <a:rPr lang="de-DE" b="0" dirty="0"/>
            </a:br>
            <a:r>
              <a:rPr lang="de-DE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2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Inhalt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9301" y="1207298"/>
            <a:ext cx="4220707" cy="32063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723903" y="1081092"/>
            <a:ext cx="3632343" cy="351472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811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rechts, Inhalt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755577" y="1207298"/>
            <a:ext cx="4220707" cy="320639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5508107" y="1097639"/>
            <a:ext cx="3632343" cy="3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38453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4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213" y="1210673"/>
            <a:ext cx="7901400" cy="172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0015" y="3048205"/>
            <a:ext cx="1746512" cy="1388717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968364" y="3048205"/>
            <a:ext cx="1746512" cy="1388717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5"/>
          </p:nvPr>
        </p:nvSpPr>
        <p:spPr>
          <a:xfrm>
            <a:off x="5006715" y="3048205"/>
            <a:ext cx="1746512" cy="1388717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6"/>
          </p:nvPr>
        </p:nvSpPr>
        <p:spPr>
          <a:xfrm>
            <a:off x="7045064" y="3048205"/>
            <a:ext cx="1746512" cy="1388717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750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9" name="Eine Ecke des Rechtecks abrunden 8"/>
          <p:cNvSpPr/>
          <p:nvPr userDrawn="1"/>
        </p:nvSpPr>
        <p:spPr>
          <a:xfrm rot="10800000">
            <a:off x="732194" y="1080645"/>
            <a:ext cx="8411809" cy="3531905"/>
          </a:xfrm>
          <a:custGeom>
            <a:avLst/>
            <a:gdLst>
              <a:gd name="connsiteX0" fmla="*/ 0 w 8411809"/>
              <a:gd name="connsiteY0" fmla="*/ 0 h 4703800"/>
              <a:gd name="connsiteX1" fmla="*/ 7627827 w 8411809"/>
              <a:gd name="connsiteY1" fmla="*/ 0 h 4703800"/>
              <a:gd name="connsiteX2" fmla="*/ 8411809 w 8411809"/>
              <a:gd name="connsiteY2" fmla="*/ 783982 h 4703800"/>
              <a:gd name="connsiteX3" fmla="*/ 8411809 w 8411809"/>
              <a:gd name="connsiteY3" fmla="*/ 4703800 h 4703800"/>
              <a:gd name="connsiteX4" fmla="*/ 0 w 8411809"/>
              <a:gd name="connsiteY4" fmla="*/ 4703800 h 4703800"/>
              <a:gd name="connsiteX5" fmla="*/ 0 w 8411809"/>
              <a:gd name="connsiteY5" fmla="*/ 0 h 4703800"/>
              <a:gd name="connsiteX0" fmla="*/ 0 w 8411809"/>
              <a:gd name="connsiteY0" fmla="*/ 942 h 4704742"/>
              <a:gd name="connsiteX1" fmla="*/ 76278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942 h 4704742"/>
              <a:gd name="connsiteX1" fmla="*/ 78564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5406 h 4709206"/>
              <a:gd name="connsiteX1" fmla="*/ 7856427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  <a:gd name="connsiteX0" fmla="*/ 0 w 8411809"/>
              <a:gd name="connsiteY0" fmla="*/ 5406 h 4709206"/>
              <a:gd name="connsiteX1" fmla="*/ 7808802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1809" h="4709206">
                <a:moveTo>
                  <a:pt x="0" y="5406"/>
                </a:moveTo>
                <a:lnTo>
                  <a:pt x="7808802" y="5406"/>
                </a:lnTo>
                <a:cubicBezTo>
                  <a:pt x="8241783" y="5406"/>
                  <a:pt x="8411809" y="-72218"/>
                  <a:pt x="8411809" y="360763"/>
                </a:cubicBezTo>
                <a:lnTo>
                  <a:pt x="8411809" y="4709206"/>
                </a:lnTo>
                <a:lnTo>
                  <a:pt x="0" y="4709206"/>
                </a:lnTo>
                <a:lnTo>
                  <a:pt x="0" y="54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Eine Ecke des Rechtecks abrunden 1"/>
          <p:cNvSpPr/>
          <p:nvPr userDrawn="1"/>
        </p:nvSpPr>
        <p:spPr>
          <a:xfrm>
            <a:off x="732189" y="1080645"/>
            <a:ext cx="8411811" cy="351487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Eine Ecke des Rechtecks abrunden 9"/>
          <p:cNvSpPr/>
          <p:nvPr userDrawn="1"/>
        </p:nvSpPr>
        <p:spPr>
          <a:xfrm>
            <a:off x="732191" y="1073499"/>
            <a:ext cx="8440384" cy="3534995"/>
          </a:xfrm>
          <a:custGeom>
            <a:avLst/>
            <a:gdLst>
              <a:gd name="connsiteX0" fmla="*/ 0 w 8411809"/>
              <a:gd name="connsiteY0" fmla="*/ 0 h 4703802"/>
              <a:gd name="connsiteX1" fmla="*/ 7627826 w 8411809"/>
              <a:gd name="connsiteY1" fmla="*/ 0 h 4703802"/>
              <a:gd name="connsiteX2" fmla="*/ 8411809 w 8411809"/>
              <a:gd name="connsiteY2" fmla="*/ 783983 h 4703802"/>
              <a:gd name="connsiteX3" fmla="*/ 8411809 w 8411809"/>
              <a:gd name="connsiteY3" fmla="*/ 4703802 h 4703802"/>
              <a:gd name="connsiteX4" fmla="*/ 0 w 8411809"/>
              <a:gd name="connsiteY4" fmla="*/ 4703802 h 4703802"/>
              <a:gd name="connsiteX5" fmla="*/ 0 w 8411809"/>
              <a:gd name="connsiteY5" fmla="*/ 0 h 4703802"/>
              <a:gd name="connsiteX0" fmla="*/ 0 w 8411809"/>
              <a:gd name="connsiteY0" fmla="*/ 9525 h 4713327"/>
              <a:gd name="connsiteX1" fmla="*/ 7875476 w 8411809"/>
              <a:gd name="connsiteY1" fmla="*/ 0 h 4713327"/>
              <a:gd name="connsiteX2" fmla="*/ 8411809 w 8411809"/>
              <a:gd name="connsiteY2" fmla="*/ 793508 h 4713327"/>
              <a:gd name="connsiteX3" fmla="*/ 8411809 w 8411809"/>
              <a:gd name="connsiteY3" fmla="*/ 4713327 h 4713327"/>
              <a:gd name="connsiteX4" fmla="*/ 0 w 8411809"/>
              <a:gd name="connsiteY4" fmla="*/ 4713327 h 4713327"/>
              <a:gd name="connsiteX5" fmla="*/ 0 w 8411809"/>
              <a:gd name="connsiteY5" fmla="*/ 9525 h 4713327"/>
              <a:gd name="connsiteX0" fmla="*/ 0 w 8440384"/>
              <a:gd name="connsiteY0" fmla="*/ 9525 h 4713327"/>
              <a:gd name="connsiteX1" fmla="*/ 7875476 w 8440384"/>
              <a:gd name="connsiteY1" fmla="*/ 0 h 4713327"/>
              <a:gd name="connsiteX2" fmla="*/ 8440384 w 8440384"/>
              <a:gd name="connsiteY2" fmla="*/ 641108 h 4713327"/>
              <a:gd name="connsiteX3" fmla="*/ 8411809 w 8440384"/>
              <a:gd name="connsiteY3" fmla="*/ 4713327 h 4713327"/>
              <a:gd name="connsiteX4" fmla="*/ 0 w 8440384"/>
              <a:gd name="connsiteY4" fmla="*/ 4713327 h 4713327"/>
              <a:gd name="connsiteX5" fmla="*/ 0 w 8440384"/>
              <a:gd name="connsiteY5" fmla="*/ 9525 h 47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384" h="4713327">
                <a:moveTo>
                  <a:pt x="0" y="9525"/>
                </a:moveTo>
                <a:lnTo>
                  <a:pt x="7875476" y="0"/>
                </a:lnTo>
                <a:cubicBezTo>
                  <a:pt x="8308458" y="0"/>
                  <a:pt x="8440384" y="208126"/>
                  <a:pt x="8440384" y="641108"/>
                </a:cubicBezTo>
                <a:lnTo>
                  <a:pt x="8411809" y="4713327"/>
                </a:lnTo>
                <a:lnTo>
                  <a:pt x="0" y="4713327"/>
                </a:lnTo>
                <a:lnTo>
                  <a:pt x="0" y="952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Eine Ecke des Rechtecks abrunden 14"/>
          <p:cNvSpPr/>
          <p:nvPr userDrawn="1"/>
        </p:nvSpPr>
        <p:spPr>
          <a:xfrm rot="10800000">
            <a:off x="732189" y="1073501"/>
            <a:ext cx="8411811" cy="3522021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723902" y="1081092"/>
            <a:ext cx="8420100" cy="351472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2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9" name="Eine Ecke des Rechtecks abrunden 8"/>
          <p:cNvSpPr/>
          <p:nvPr userDrawn="1"/>
        </p:nvSpPr>
        <p:spPr>
          <a:xfrm rot="10800000">
            <a:off x="732194" y="1080645"/>
            <a:ext cx="8411809" cy="3531905"/>
          </a:xfrm>
          <a:custGeom>
            <a:avLst/>
            <a:gdLst>
              <a:gd name="connsiteX0" fmla="*/ 0 w 8411809"/>
              <a:gd name="connsiteY0" fmla="*/ 0 h 4703800"/>
              <a:gd name="connsiteX1" fmla="*/ 7627827 w 8411809"/>
              <a:gd name="connsiteY1" fmla="*/ 0 h 4703800"/>
              <a:gd name="connsiteX2" fmla="*/ 8411809 w 8411809"/>
              <a:gd name="connsiteY2" fmla="*/ 783982 h 4703800"/>
              <a:gd name="connsiteX3" fmla="*/ 8411809 w 8411809"/>
              <a:gd name="connsiteY3" fmla="*/ 4703800 h 4703800"/>
              <a:gd name="connsiteX4" fmla="*/ 0 w 8411809"/>
              <a:gd name="connsiteY4" fmla="*/ 4703800 h 4703800"/>
              <a:gd name="connsiteX5" fmla="*/ 0 w 8411809"/>
              <a:gd name="connsiteY5" fmla="*/ 0 h 4703800"/>
              <a:gd name="connsiteX0" fmla="*/ 0 w 8411809"/>
              <a:gd name="connsiteY0" fmla="*/ 942 h 4704742"/>
              <a:gd name="connsiteX1" fmla="*/ 76278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942 h 4704742"/>
              <a:gd name="connsiteX1" fmla="*/ 7856427 w 8411809"/>
              <a:gd name="connsiteY1" fmla="*/ 942 h 4704742"/>
              <a:gd name="connsiteX2" fmla="*/ 8411809 w 8411809"/>
              <a:gd name="connsiteY2" fmla="*/ 394399 h 4704742"/>
              <a:gd name="connsiteX3" fmla="*/ 8411809 w 8411809"/>
              <a:gd name="connsiteY3" fmla="*/ 4704742 h 4704742"/>
              <a:gd name="connsiteX4" fmla="*/ 0 w 8411809"/>
              <a:gd name="connsiteY4" fmla="*/ 4704742 h 4704742"/>
              <a:gd name="connsiteX5" fmla="*/ 0 w 8411809"/>
              <a:gd name="connsiteY5" fmla="*/ 942 h 4704742"/>
              <a:gd name="connsiteX0" fmla="*/ 0 w 8411809"/>
              <a:gd name="connsiteY0" fmla="*/ 5406 h 4709206"/>
              <a:gd name="connsiteX1" fmla="*/ 7856427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  <a:gd name="connsiteX0" fmla="*/ 0 w 8411809"/>
              <a:gd name="connsiteY0" fmla="*/ 5406 h 4709206"/>
              <a:gd name="connsiteX1" fmla="*/ 7808802 w 8411809"/>
              <a:gd name="connsiteY1" fmla="*/ 5406 h 4709206"/>
              <a:gd name="connsiteX2" fmla="*/ 8411809 w 8411809"/>
              <a:gd name="connsiteY2" fmla="*/ 360763 h 4709206"/>
              <a:gd name="connsiteX3" fmla="*/ 8411809 w 8411809"/>
              <a:gd name="connsiteY3" fmla="*/ 4709206 h 4709206"/>
              <a:gd name="connsiteX4" fmla="*/ 0 w 8411809"/>
              <a:gd name="connsiteY4" fmla="*/ 4709206 h 4709206"/>
              <a:gd name="connsiteX5" fmla="*/ 0 w 8411809"/>
              <a:gd name="connsiteY5" fmla="*/ 5406 h 47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1809" h="4709206">
                <a:moveTo>
                  <a:pt x="0" y="5406"/>
                </a:moveTo>
                <a:lnTo>
                  <a:pt x="7808802" y="5406"/>
                </a:lnTo>
                <a:cubicBezTo>
                  <a:pt x="8241783" y="5406"/>
                  <a:pt x="8411809" y="-72218"/>
                  <a:pt x="8411809" y="360763"/>
                </a:cubicBezTo>
                <a:lnTo>
                  <a:pt x="8411809" y="4709206"/>
                </a:lnTo>
                <a:lnTo>
                  <a:pt x="0" y="4709206"/>
                </a:lnTo>
                <a:lnTo>
                  <a:pt x="0" y="54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Eine Ecke des Rechtecks abrunden 1"/>
          <p:cNvSpPr/>
          <p:nvPr userDrawn="1"/>
        </p:nvSpPr>
        <p:spPr>
          <a:xfrm>
            <a:off x="732189" y="1080645"/>
            <a:ext cx="8411811" cy="351487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Eine Ecke des Rechtecks abrunden 9"/>
          <p:cNvSpPr/>
          <p:nvPr userDrawn="1"/>
        </p:nvSpPr>
        <p:spPr>
          <a:xfrm>
            <a:off x="732191" y="1073499"/>
            <a:ext cx="8440384" cy="3534995"/>
          </a:xfrm>
          <a:custGeom>
            <a:avLst/>
            <a:gdLst>
              <a:gd name="connsiteX0" fmla="*/ 0 w 8411809"/>
              <a:gd name="connsiteY0" fmla="*/ 0 h 4703802"/>
              <a:gd name="connsiteX1" fmla="*/ 7627826 w 8411809"/>
              <a:gd name="connsiteY1" fmla="*/ 0 h 4703802"/>
              <a:gd name="connsiteX2" fmla="*/ 8411809 w 8411809"/>
              <a:gd name="connsiteY2" fmla="*/ 783983 h 4703802"/>
              <a:gd name="connsiteX3" fmla="*/ 8411809 w 8411809"/>
              <a:gd name="connsiteY3" fmla="*/ 4703802 h 4703802"/>
              <a:gd name="connsiteX4" fmla="*/ 0 w 8411809"/>
              <a:gd name="connsiteY4" fmla="*/ 4703802 h 4703802"/>
              <a:gd name="connsiteX5" fmla="*/ 0 w 8411809"/>
              <a:gd name="connsiteY5" fmla="*/ 0 h 4703802"/>
              <a:gd name="connsiteX0" fmla="*/ 0 w 8411809"/>
              <a:gd name="connsiteY0" fmla="*/ 9525 h 4713327"/>
              <a:gd name="connsiteX1" fmla="*/ 7875476 w 8411809"/>
              <a:gd name="connsiteY1" fmla="*/ 0 h 4713327"/>
              <a:gd name="connsiteX2" fmla="*/ 8411809 w 8411809"/>
              <a:gd name="connsiteY2" fmla="*/ 793508 h 4713327"/>
              <a:gd name="connsiteX3" fmla="*/ 8411809 w 8411809"/>
              <a:gd name="connsiteY3" fmla="*/ 4713327 h 4713327"/>
              <a:gd name="connsiteX4" fmla="*/ 0 w 8411809"/>
              <a:gd name="connsiteY4" fmla="*/ 4713327 h 4713327"/>
              <a:gd name="connsiteX5" fmla="*/ 0 w 8411809"/>
              <a:gd name="connsiteY5" fmla="*/ 9525 h 4713327"/>
              <a:gd name="connsiteX0" fmla="*/ 0 w 8440384"/>
              <a:gd name="connsiteY0" fmla="*/ 9525 h 4713327"/>
              <a:gd name="connsiteX1" fmla="*/ 7875476 w 8440384"/>
              <a:gd name="connsiteY1" fmla="*/ 0 h 4713327"/>
              <a:gd name="connsiteX2" fmla="*/ 8440384 w 8440384"/>
              <a:gd name="connsiteY2" fmla="*/ 641108 h 4713327"/>
              <a:gd name="connsiteX3" fmla="*/ 8411809 w 8440384"/>
              <a:gd name="connsiteY3" fmla="*/ 4713327 h 4713327"/>
              <a:gd name="connsiteX4" fmla="*/ 0 w 8440384"/>
              <a:gd name="connsiteY4" fmla="*/ 4713327 h 4713327"/>
              <a:gd name="connsiteX5" fmla="*/ 0 w 8440384"/>
              <a:gd name="connsiteY5" fmla="*/ 9525 h 47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384" h="4713327">
                <a:moveTo>
                  <a:pt x="0" y="9525"/>
                </a:moveTo>
                <a:lnTo>
                  <a:pt x="7875476" y="0"/>
                </a:lnTo>
                <a:cubicBezTo>
                  <a:pt x="8308458" y="0"/>
                  <a:pt x="8440384" y="208126"/>
                  <a:pt x="8440384" y="641108"/>
                </a:cubicBezTo>
                <a:lnTo>
                  <a:pt x="8411809" y="4713327"/>
                </a:lnTo>
                <a:lnTo>
                  <a:pt x="0" y="4713327"/>
                </a:lnTo>
                <a:lnTo>
                  <a:pt x="0" y="952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Eine Ecke des Rechtecks abrunden 14"/>
          <p:cNvSpPr/>
          <p:nvPr userDrawn="1"/>
        </p:nvSpPr>
        <p:spPr>
          <a:xfrm rot="10800000">
            <a:off x="732189" y="1073501"/>
            <a:ext cx="8411811" cy="3522021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(runde Ecke)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8" y="2534818"/>
            <a:ext cx="3840733" cy="244101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83669" y="1234251"/>
            <a:ext cx="3829051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5019676" y="1234256"/>
            <a:ext cx="3829051" cy="121605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5007992" y="2534818"/>
            <a:ext cx="3840733" cy="244101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83668" y="4227891"/>
            <a:ext cx="3840733" cy="244101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883669" y="2927320"/>
            <a:ext cx="3829051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5019676" y="2927324"/>
            <a:ext cx="3829051" cy="121605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5007992" y="4227891"/>
            <a:ext cx="3840733" cy="244101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0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7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hoch mit Unter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7" y="3920705"/>
            <a:ext cx="1800000" cy="270000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74143" y="1657350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29124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926311" y="3920705"/>
            <a:ext cx="1800000" cy="270000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4968956" y="3920705"/>
            <a:ext cx="1800000" cy="270000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69891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4950843" y="1662876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7011600" y="3920705"/>
            <a:ext cx="1800000" cy="270000"/>
          </a:xfrm>
          <a:prstGeom prst="rect">
            <a:avLst/>
          </a:prstGeom>
          <a:noFill/>
        </p:spPr>
        <p:txBody>
          <a:bodyPr lIns="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0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615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952502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3648075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16"/>
          <p:cNvSpPr>
            <a:spLocks noGrp="1"/>
          </p:cNvSpPr>
          <p:nvPr>
            <p:ph type="pic" sz="quarter" idx="25"/>
          </p:nvPr>
        </p:nvSpPr>
        <p:spPr bwMode="auto">
          <a:xfrm>
            <a:off x="6324599" y="1234251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952501" y="2513414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9525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952501" y="4213627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16"/>
          <p:cNvSpPr>
            <a:spLocks noGrp="1"/>
          </p:cNvSpPr>
          <p:nvPr>
            <p:ph type="pic" sz="quarter" idx="29"/>
          </p:nvPr>
        </p:nvSpPr>
        <p:spPr bwMode="auto">
          <a:xfrm>
            <a:off x="36576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30"/>
          </p:nvPr>
        </p:nvSpPr>
        <p:spPr>
          <a:xfrm>
            <a:off x="3657604" y="4213627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6"/>
          <p:cNvSpPr>
            <a:spLocks noGrp="1"/>
          </p:cNvSpPr>
          <p:nvPr>
            <p:ph type="pic" sz="quarter" idx="31"/>
          </p:nvPr>
        </p:nvSpPr>
        <p:spPr bwMode="auto">
          <a:xfrm>
            <a:off x="6286502" y="2941607"/>
            <a:ext cx="2505076" cy="1208912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32"/>
          </p:nvPr>
        </p:nvSpPr>
        <p:spPr>
          <a:xfrm>
            <a:off x="6286504" y="4213627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33"/>
          </p:nvPr>
        </p:nvSpPr>
        <p:spPr>
          <a:xfrm>
            <a:off x="3648077" y="2513414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34"/>
          </p:nvPr>
        </p:nvSpPr>
        <p:spPr>
          <a:xfrm>
            <a:off x="6324601" y="2513414"/>
            <a:ext cx="2505075" cy="23455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5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6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07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931428" y="1207294"/>
            <a:ext cx="3527861" cy="1549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1173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  <a:defRPr sz="1800"/>
            </a:lvl2pPr>
            <a:lvl3pPr marL="180970" indent="-179384">
              <a:lnSpc>
                <a:spcPct val="100000"/>
              </a:lnSpc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668839" y="1252541"/>
            <a:ext cx="4151312" cy="150408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68843" y="2884856"/>
            <a:ext cx="4151311" cy="1517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31428" y="2884889"/>
            <a:ext cx="3527861" cy="151737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679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636471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/>
          </p:nvPr>
        </p:nvSpPr>
        <p:spPr>
          <a:xfrm>
            <a:off x="6341575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21"/>
          </p:nvPr>
        </p:nvSpPr>
        <p:spPr>
          <a:xfrm>
            <a:off x="936235" y="2909107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22"/>
          </p:nvPr>
        </p:nvSpPr>
        <p:spPr>
          <a:xfrm>
            <a:off x="3640571" y="2909107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345675" y="2909107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3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-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 userDrawn="1"/>
        </p:nvSpPr>
        <p:spPr bwMode="auto">
          <a:xfrm>
            <a:off x="746541" y="2366138"/>
            <a:ext cx="8084723" cy="4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73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2pPr>
            <a:lvl3pPr marL="180975" indent="-179388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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3pPr>
            <a:lvl4pPr marL="361950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4pPr>
            <a:lvl5pPr marL="542925" indent="-179388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-"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>
                <a:solidFill>
                  <a:schemeClr val="tx2"/>
                </a:solidFill>
                <a:latin typeface="+mn-lt"/>
              </a:defRPr>
            </a:lvl5pPr>
            <a:lvl6pPr marL="71437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 baseline="0">
                <a:solidFill>
                  <a:schemeClr val="tx2"/>
                </a:solidFill>
                <a:latin typeface="+mn-lt"/>
              </a:defRPr>
            </a:lvl6pPr>
            <a:lvl7pPr marL="895350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7pPr>
            <a:lvl8pPr marL="1076325" indent="-17938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8pPr>
            <a:lvl9pPr marL="1257300" indent="-18097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de-DE" sz="3200" b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Danke für Ihre Aufmerksamkeit!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1" y="2862262"/>
            <a:ext cx="8093075" cy="1042988"/>
          </a:xfrm>
        </p:spPr>
        <p:txBody>
          <a:bodyPr wrap="none" anchor="t" anchorCtr="1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baseline="0"/>
            </a:lvl1pPr>
          </a:lstStyle>
          <a:p>
            <a:pPr algn="ctr"/>
            <a:r>
              <a:rPr lang="de-DE" sz="1800" b="0" dirty="0">
                <a:latin typeface="Segoe UI"/>
                <a:cs typeface="Segoe UI"/>
              </a:rPr>
              <a:t>Vortragender</a:t>
            </a:r>
            <a:br>
              <a:rPr lang="de-DE" sz="1800" b="0" dirty="0">
                <a:latin typeface="Segoe UI"/>
                <a:cs typeface="Segoe UI"/>
              </a:rPr>
            </a:br>
            <a:r>
              <a:rPr lang="de-DE" sz="1800" b="0" dirty="0">
                <a:latin typeface="Segoe UI"/>
                <a:cs typeface="Segoe UI"/>
              </a:rPr>
              <a:t>Ort, Datum</a:t>
            </a:r>
          </a:p>
        </p:txBody>
      </p:sp>
      <p:sp>
        <p:nvSpPr>
          <p:cNvPr id="8" name="Textfeld 7"/>
          <p:cNvSpPr txBox="1"/>
          <p:nvPr userDrawn="1"/>
        </p:nvSpPr>
        <p:spPr bwMode="auto">
          <a:xfrm>
            <a:off x="943200" y="4330804"/>
            <a:ext cx="165618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9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FAUN</a:t>
            </a:r>
            <a:r>
              <a:rPr lang="de-DE" sz="900" baseline="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DE" sz="9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Gruppe</a:t>
            </a:r>
          </a:p>
        </p:txBody>
      </p:sp>
    </p:spTree>
    <p:extLst>
      <p:ext uri="{BB962C8B-B14F-4D97-AF65-F5344CB8AC3E}">
        <p14:creationId xmlns:p14="http://schemas.microsoft.com/office/powerpoint/2010/main" val="9924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dukte, Fahrzeugbilder, Beschreib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hteck 4"/>
          <p:cNvSpPr/>
          <p:nvPr userDrawn="1"/>
        </p:nvSpPr>
        <p:spPr>
          <a:xfrm>
            <a:off x="3652836" y="2940752"/>
            <a:ext cx="5502277" cy="1657350"/>
          </a:xfrm>
          <a:custGeom>
            <a:avLst/>
            <a:gdLst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0 w 5502277"/>
              <a:gd name="connsiteY4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2 w 5502277"/>
              <a:gd name="connsiteY4" fmla="*/ 2076851 h 2209800"/>
              <a:gd name="connsiteX5" fmla="*/ 0 w 5502277"/>
              <a:gd name="connsiteY5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0 w 5502277"/>
              <a:gd name="connsiteY4" fmla="*/ 220980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67976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277" h="2209800">
                <a:moveTo>
                  <a:pt x="0" y="0"/>
                </a:moveTo>
                <a:lnTo>
                  <a:pt x="5502277" y="0"/>
                </a:lnTo>
                <a:lnTo>
                  <a:pt x="5502277" y="2209800"/>
                </a:lnTo>
                <a:lnTo>
                  <a:pt x="270664" y="2208525"/>
                </a:lnTo>
                <a:lnTo>
                  <a:pt x="95181" y="2197375"/>
                </a:lnTo>
                <a:cubicBezTo>
                  <a:pt x="35644" y="2170579"/>
                  <a:pt x="44092" y="2157380"/>
                  <a:pt x="18547" y="2137383"/>
                </a:cubicBezTo>
                <a:cubicBezTo>
                  <a:pt x="1551" y="2093067"/>
                  <a:pt x="1" y="2055330"/>
                  <a:pt x="2" y="2011014"/>
                </a:cubicBezTo>
                <a:cubicBezTo>
                  <a:pt x="1" y="1318730"/>
                  <a:pt x="1" y="69228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6"/>
          <p:cNvSpPr>
            <a:spLocks noGrp="1"/>
          </p:cNvSpPr>
          <p:nvPr>
            <p:ph type="pic" sz="quarter" idx="22" hasCustomPrompt="1"/>
          </p:nvPr>
        </p:nvSpPr>
        <p:spPr>
          <a:xfrm>
            <a:off x="1219202" y="1847850"/>
            <a:ext cx="2324100" cy="994648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Kunde/Modell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3657600" y="1169102"/>
            <a:ext cx="5502277" cy="1657350"/>
          </a:xfrm>
          <a:custGeom>
            <a:avLst/>
            <a:gdLst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0 w 5502277"/>
              <a:gd name="connsiteY4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0 w 5502277"/>
              <a:gd name="connsiteY3" fmla="*/ 2209800 h 2209800"/>
              <a:gd name="connsiteX4" fmla="*/ 2 w 5502277"/>
              <a:gd name="connsiteY4" fmla="*/ 2076851 h 2209800"/>
              <a:gd name="connsiteX5" fmla="*/ 0 w 5502277"/>
              <a:gd name="connsiteY5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0 w 5502277"/>
              <a:gd name="connsiteY4" fmla="*/ 220980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12143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76851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21946 w 5502277"/>
              <a:gd name="connsiteY4" fmla="*/ 2195170 h 2209800"/>
              <a:gd name="connsiteX5" fmla="*/ 2 w 5502277"/>
              <a:gd name="connsiteY5" fmla="*/ 2011014 h 2209800"/>
              <a:gd name="connsiteX6" fmla="*/ 0 w 5502277"/>
              <a:gd name="connsiteY6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9517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21946 w 5502277"/>
              <a:gd name="connsiteY5" fmla="*/ 2167976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67987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50980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84983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  <a:gd name="connsiteX0" fmla="*/ 0 w 5502277"/>
              <a:gd name="connsiteY0" fmla="*/ 0 h 2209800"/>
              <a:gd name="connsiteX1" fmla="*/ 5502277 w 5502277"/>
              <a:gd name="connsiteY1" fmla="*/ 0 h 2209800"/>
              <a:gd name="connsiteX2" fmla="*/ 5502277 w 5502277"/>
              <a:gd name="connsiteY2" fmla="*/ 2209800 h 2209800"/>
              <a:gd name="connsiteX3" fmla="*/ 270664 w 5502277"/>
              <a:gd name="connsiteY3" fmla="*/ 2208525 h 2209800"/>
              <a:gd name="connsiteX4" fmla="*/ 95181 w 5502277"/>
              <a:gd name="connsiteY4" fmla="*/ 2197375 h 2209800"/>
              <a:gd name="connsiteX5" fmla="*/ 18547 w 5502277"/>
              <a:gd name="connsiteY5" fmla="*/ 2137383 h 2209800"/>
              <a:gd name="connsiteX6" fmla="*/ 2 w 5502277"/>
              <a:gd name="connsiteY6" fmla="*/ 2011014 h 2209800"/>
              <a:gd name="connsiteX7" fmla="*/ 0 w 5502277"/>
              <a:gd name="connsiteY7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277" h="2209800">
                <a:moveTo>
                  <a:pt x="0" y="0"/>
                </a:moveTo>
                <a:lnTo>
                  <a:pt x="5502277" y="0"/>
                </a:lnTo>
                <a:lnTo>
                  <a:pt x="5502277" y="2209800"/>
                </a:lnTo>
                <a:lnTo>
                  <a:pt x="270664" y="2208525"/>
                </a:lnTo>
                <a:lnTo>
                  <a:pt x="95181" y="2197375"/>
                </a:lnTo>
                <a:cubicBezTo>
                  <a:pt x="35644" y="2170579"/>
                  <a:pt x="44092" y="2157380"/>
                  <a:pt x="18547" y="2137383"/>
                </a:cubicBezTo>
                <a:cubicBezTo>
                  <a:pt x="1551" y="2093067"/>
                  <a:pt x="1" y="2055330"/>
                  <a:pt x="2" y="2011014"/>
                </a:cubicBezTo>
                <a:cubicBezTo>
                  <a:pt x="1" y="1318730"/>
                  <a:pt x="1" y="69228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" y="1066800"/>
            <a:ext cx="2209800" cy="1150144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 dirty="0"/>
              <a:t>Produkt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57599" y="152467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ildplatzhalter 36"/>
          <p:cNvSpPr>
            <a:spLocks noGrp="1"/>
          </p:cNvSpPr>
          <p:nvPr>
            <p:ph type="pic" sz="quarter" idx="24" hasCustomPrompt="1"/>
          </p:nvPr>
        </p:nvSpPr>
        <p:spPr>
          <a:xfrm>
            <a:off x="1212851" y="3772958"/>
            <a:ext cx="2324100" cy="994648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Kunde/Modell</a:t>
            </a:r>
            <a:endParaRPr lang="en-US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657599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03200" y="3001361"/>
            <a:ext cx="2209800" cy="1150144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 dirty="0"/>
              <a:t>Produkt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3867152" y="1203598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3874461" y="1531051"/>
            <a:ext cx="4933951" cy="1076547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27"/>
          </p:nvPr>
        </p:nvSpPr>
        <p:spPr>
          <a:xfrm>
            <a:off x="3912079" y="2979068"/>
            <a:ext cx="4917599" cy="2857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28"/>
          </p:nvPr>
        </p:nvSpPr>
        <p:spPr>
          <a:xfrm>
            <a:off x="3891519" y="3309347"/>
            <a:ext cx="4938159" cy="1084521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9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0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23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449" y="720455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448" y="2492105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8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(mit Pluszeich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64571" y="1169105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966699" y="1524677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66699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1176252" y="1203598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1183561" y="1531049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Eine Ecke des Rechtecks schneiden und abrunden 16"/>
          <p:cNvSpPr/>
          <p:nvPr userDrawn="1"/>
        </p:nvSpPr>
        <p:spPr>
          <a:xfrm>
            <a:off x="1022173" y="2301720"/>
            <a:ext cx="914400" cy="6858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echteck 4"/>
          <p:cNvSpPr/>
          <p:nvPr userDrawn="1"/>
        </p:nvSpPr>
        <p:spPr>
          <a:xfrm>
            <a:off x="964571" y="2377704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Gerade Verbindung 37"/>
          <p:cNvCxnSpPr/>
          <p:nvPr userDrawn="1"/>
        </p:nvCxnSpPr>
        <p:spPr>
          <a:xfrm>
            <a:off x="966699" y="2733275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/>
          <p:cNvSpPr>
            <a:spLocks noGrp="1"/>
          </p:cNvSpPr>
          <p:nvPr>
            <p:ph type="body" sz="quarter" idx="30"/>
          </p:nvPr>
        </p:nvSpPr>
        <p:spPr>
          <a:xfrm>
            <a:off x="1176252" y="2412196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1" name="Textplatzhalter 17"/>
          <p:cNvSpPr>
            <a:spLocks noGrp="1"/>
          </p:cNvSpPr>
          <p:nvPr>
            <p:ph type="body" sz="quarter" idx="31"/>
          </p:nvPr>
        </p:nvSpPr>
        <p:spPr>
          <a:xfrm>
            <a:off x="1183559" y="2739648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2" name="Rechteck 4"/>
          <p:cNvSpPr/>
          <p:nvPr userDrawn="1"/>
        </p:nvSpPr>
        <p:spPr>
          <a:xfrm>
            <a:off x="964571" y="3565834"/>
            <a:ext cx="817943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3" name="Gerade Verbindung 42"/>
          <p:cNvCxnSpPr/>
          <p:nvPr userDrawn="1"/>
        </p:nvCxnSpPr>
        <p:spPr>
          <a:xfrm>
            <a:off x="966699" y="3921407"/>
            <a:ext cx="742172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1176252" y="3600328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6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1183561" y="3927781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4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28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711183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1899297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74" y="3103376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03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(mit Pluszeichen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676276" y="1028705"/>
            <a:ext cx="8467725" cy="367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3639484" y="1169105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641611" y="1524677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641611" y="3297317"/>
            <a:ext cx="5172079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3851164" y="1203598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3858473" y="1531049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Eine Ecke des Rechtecks schneiden und abrunden 16"/>
          <p:cNvSpPr/>
          <p:nvPr userDrawn="1"/>
        </p:nvSpPr>
        <p:spPr>
          <a:xfrm>
            <a:off x="3697085" y="2301720"/>
            <a:ext cx="914400" cy="6858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echteck 4"/>
          <p:cNvSpPr/>
          <p:nvPr userDrawn="1"/>
        </p:nvSpPr>
        <p:spPr>
          <a:xfrm>
            <a:off x="3639482" y="2377704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Gerade Verbindung 37"/>
          <p:cNvCxnSpPr/>
          <p:nvPr userDrawn="1"/>
        </p:nvCxnSpPr>
        <p:spPr>
          <a:xfrm>
            <a:off x="3641613" y="2733275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/>
          <p:cNvSpPr>
            <a:spLocks noGrp="1"/>
          </p:cNvSpPr>
          <p:nvPr>
            <p:ph type="body" sz="quarter" idx="30"/>
          </p:nvPr>
        </p:nvSpPr>
        <p:spPr>
          <a:xfrm>
            <a:off x="3851164" y="2412196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1" name="Textplatzhalter 17"/>
          <p:cNvSpPr>
            <a:spLocks noGrp="1"/>
          </p:cNvSpPr>
          <p:nvPr>
            <p:ph type="body" sz="quarter" idx="31"/>
          </p:nvPr>
        </p:nvSpPr>
        <p:spPr>
          <a:xfrm>
            <a:off x="3858471" y="2739648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2" name="Rechteck 4"/>
          <p:cNvSpPr/>
          <p:nvPr userDrawn="1"/>
        </p:nvSpPr>
        <p:spPr>
          <a:xfrm>
            <a:off x="3639484" y="3565834"/>
            <a:ext cx="5504521" cy="1024605"/>
          </a:xfrm>
          <a:custGeom>
            <a:avLst/>
            <a:gdLst>
              <a:gd name="connsiteX0" fmla="*/ 0 w 8177302"/>
              <a:gd name="connsiteY0" fmla="*/ 0 h 1582165"/>
              <a:gd name="connsiteX1" fmla="*/ 8177302 w 8177302"/>
              <a:gd name="connsiteY1" fmla="*/ 0 h 1582165"/>
              <a:gd name="connsiteX2" fmla="*/ 8177302 w 8177302"/>
              <a:gd name="connsiteY2" fmla="*/ 1582165 h 1582165"/>
              <a:gd name="connsiteX3" fmla="*/ 0 w 8177302"/>
              <a:gd name="connsiteY3" fmla="*/ 1582165 h 1582165"/>
              <a:gd name="connsiteX4" fmla="*/ 0 w 8177302"/>
              <a:gd name="connsiteY4" fmla="*/ 0 h 1582165"/>
              <a:gd name="connsiteX0" fmla="*/ 1498 w 8178800"/>
              <a:gd name="connsiteY0" fmla="*/ 0 h 1582165"/>
              <a:gd name="connsiteX1" fmla="*/ 8178800 w 8178800"/>
              <a:gd name="connsiteY1" fmla="*/ 0 h 1582165"/>
              <a:gd name="connsiteX2" fmla="*/ 8178800 w 8178800"/>
              <a:gd name="connsiteY2" fmla="*/ 1582165 h 1582165"/>
              <a:gd name="connsiteX3" fmla="*/ 1498 w 8178800"/>
              <a:gd name="connsiteY3" fmla="*/ 1582165 h 1582165"/>
              <a:gd name="connsiteX4" fmla="*/ 0 w 8178800"/>
              <a:gd name="connsiteY4" fmla="*/ 1481940 h 1582165"/>
              <a:gd name="connsiteX5" fmla="*/ 1498 w 8178800"/>
              <a:gd name="connsiteY5" fmla="*/ 0 h 1582165"/>
              <a:gd name="connsiteX0" fmla="*/ 1498 w 8178800"/>
              <a:gd name="connsiteY0" fmla="*/ 0 h 1583540"/>
              <a:gd name="connsiteX1" fmla="*/ 8178800 w 8178800"/>
              <a:gd name="connsiteY1" fmla="*/ 0 h 1583540"/>
              <a:gd name="connsiteX2" fmla="*/ 8178800 w 8178800"/>
              <a:gd name="connsiteY2" fmla="*/ 1582165 h 1583540"/>
              <a:gd name="connsiteX3" fmla="*/ 72571 w 8178800"/>
              <a:gd name="connsiteY3" fmla="*/ 1583540 h 1583540"/>
              <a:gd name="connsiteX4" fmla="*/ 1498 w 8178800"/>
              <a:gd name="connsiteY4" fmla="*/ 1582165 h 1583540"/>
              <a:gd name="connsiteX5" fmla="*/ 0 w 8178800"/>
              <a:gd name="connsiteY5" fmla="*/ 1481940 h 1583540"/>
              <a:gd name="connsiteX6" fmla="*/ 1498 w 817880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6168 w 8233470"/>
              <a:gd name="connsiteY0" fmla="*/ 0 h 1583540"/>
              <a:gd name="connsiteX1" fmla="*/ 8233470 w 8233470"/>
              <a:gd name="connsiteY1" fmla="*/ 0 h 1583540"/>
              <a:gd name="connsiteX2" fmla="*/ 8233470 w 8233470"/>
              <a:gd name="connsiteY2" fmla="*/ 1582165 h 1583540"/>
              <a:gd name="connsiteX3" fmla="*/ 127241 w 8233470"/>
              <a:gd name="connsiteY3" fmla="*/ 1583540 h 1583540"/>
              <a:gd name="connsiteX4" fmla="*/ 56168 w 8233470"/>
              <a:gd name="connsiteY4" fmla="*/ 1582165 h 1583540"/>
              <a:gd name="connsiteX5" fmla="*/ 54670 w 8233470"/>
              <a:gd name="connsiteY5" fmla="*/ 1481940 h 1583540"/>
              <a:gd name="connsiteX6" fmla="*/ 56168 w 8233470"/>
              <a:gd name="connsiteY6" fmla="*/ 0 h 1583540"/>
              <a:gd name="connsiteX0" fmla="*/ 551399 w 8728701"/>
              <a:gd name="connsiteY0" fmla="*/ 0 h 1627481"/>
              <a:gd name="connsiteX1" fmla="*/ 8728701 w 8728701"/>
              <a:gd name="connsiteY1" fmla="*/ 0 h 1627481"/>
              <a:gd name="connsiteX2" fmla="*/ 8728701 w 8728701"/>
              <a:gd name="connsiteY2" fmla="*/ 1582165 h 1627481"/>
              <a:gd name="connsiteX3" fmla="*/ 622472 w 8728701"/>
              <a:gd name="connsiteY3" fmla="*/ 1583540 h 1627481"/>
              <a:gd name="connsiteX4" fmla="*/ 549901 w 8728701"/>
              <a:gd name="connsiteY4" fmla="*/ 1481940 h 1627481"/>
              <a:gd name="connsiteX5" fmla="*/ 551399 w 8728701"/>
              <a:gd name="connsiteY5" fmla="*/ 0 h 1627481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569526 w 8746828"/>
              <a:gd name="connsiteY0" fmla="*/ 0 h 1634473"/>
              <a:gd name="connsiteX1" fmla="*/ 8746828 w 8746828"/>
              <a:gd name="connsiteY1" fmla="*/ 0 h 1634473"/>
              <a:gd name="connsiteX2" fmla="*/ 8746828 w 8746828"/>
              <a:gd name="connsiteY2" fmla="*/ 1582165 h 1634473"/>
              <a:gd name="connsiteX3" fmla="*/ 640599 w 8746828"/>
              <a:gd name="connsiteY3" fmla="*/ 1583540 h 1634473"/>
              <a:gd name="connsiteX4" fmla="*/ 568028 w 8746828"/>
              <a:gd name="connsiteY4" fmla="*/ 1481940 h 1634473"/>
              <a:gd name="connsiteX5" fmla="*/ 569526 w 8746828"/>
              <a:gd name="connsiteY5" fmla="*/ 0 h 1634473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368 w 8205670"/>
              <a:gd name="connsiteY0" fmla="*/ 0 h 1640555"/>
              <a:gd name="connsiteX1" fmla="*/ 8205670 w 8205670"/>
              <a:gd name="connsiteY1" fmla="*/ 0 h 1640555"/>
              <a:gd name="connsiteX2" fmla="*/ 8205670 w 8205670"/>
              <a:gd name="connsiteY2" fmla="*/ 1582165 h 1640555"/>
              <a:gd name="connsiteX3" fmla="*/ 99441 w 8205670"/>
              <a:gd name="connsiteY3" fmla="*/ 1583540 h 1640555"/>
              <a:gd name="connsiteX4" fmla="*/ 26870 w 8205670"/>
              <a:gd name="connsiteY4" fmla="*/ 1481940 h 1640555"/>
              <a:gd name="connsiteX5" fmla="*/ 28368 w 8205670"/>
              <a:gd name="connsiteY5" fmla="*/ 0 h 1640555"/>
              <a:gd name="connsiteX0" fmla="*/ 28806 w 8206108"/>
              <a:gd name="connsiteY0" fmla="*/ 0 h 1639779"/>
              <a:gd name="connsiteX1" fmla="*/ 8206108 w 8206108"/>
              <a:gd name="connsiteY1" fmla="*/ 0 h 1639779"/>
              <a:gd name="connsiteX2" fmla="*/ 8206108 w 8206108"/>
              <a:gd name="connsiteY2" fmla="*/ 1582165 h 1639779"/>
              <a:gd name="connsiteX3" fmla="*/ 99879 w 8206108"/>
              <a:gd name="connsiteY3" fmla="*/ 1583540 h 1639779"/>
              <a:gd name="connsiteX4" fmla="*/ 27308 w 8206108"/>
              <a:gd name="connsiteY4" fmla="*/ 1481940 h 1639779"/>
              <a:gd name="connsiteX5" fmla="*/ 28806 w 8206108"/>
              <a:gd name="connsiteY5" fmla="*/ 0 h 1639779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73202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08921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81940 h 1583540"/>
              <a:gd name="connsiteX5" fmla="*/ 2129 w 8179431"/>
              <a:gd name="connsiteY5" fmla="*/ 0 h 1583540"/>
              <a:gd name="connsiteX0" fmla="*/ 2129 w 8179431"/>
              <a:gd name="connsiteY0" fmla="*/ 0 h 1583540"/>
              <a:gd name="connsiteX1" fmla="*/ 8179431 w 8179431"/>
              <a:gd name="connsiteY1" fmla="*/ 0 h 1583540"/>
              <a:gd name="connsiteX2" fmla="*/ 8179431 w 8179431"/>
              <a:gd name="connsiteY2" fmla="*/ 1582165 h 1583540"/>
              <a:gd name="connsiteX3" fmla="*/ 192265 w 8179431"/>
              <a:gd name="connsiteY3" fmla="*/ 1583540 h 1583540"/>
              <a:gd name="connsiteX4" fmla="*/ 631 w 8179431"/>
              <a:gd name="connsiteY4" fmla="*/ 1427172 h 1583540"/>
              <a:gd name="connsiteX5" fmla="*/ 2129 w 8179431"/>
              <a:gd name="connsiteY5" fmla="*/ 0 h 1583540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4640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18446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  <a:gd name="connsiteX0" fmla="*/ 2129 w 8179431"/>
              <a:gd name="connsiteY0" fmla="*/ 0 h 1585922"/>
              <a:gd name="connsiteX1" fmla="*/ 8179431 w 8179431"/>
              <a:gd name="connsiteY1" fmla="*/ 0 h 1585922"/>
              <a:gd name="connsiteX2" fmla="*/ 8179431 w 8179431"/>
              <a:gd name="connsiteY2" fmla="*/ 1582165 h 1585922"/>
              <a:gd name="connsiteX3" fmla="*/ 147021 w 8179431"/>
              <a:gd name="connsiteY3" fmla="*/ 1585922 h 1585922"/>
              <a:gd name="connsiteX4" fmla="*/ 631 w 8179431"/>
              <a:gd name="connsiteY4" fmla="*/ 1427172 h 1585922"/>
              <a:gd name="connsiteX5" fmla="*/ 2129 w 8179431"/>
              <a:gd name="connsiteY5" fmla="*/ 0 h 15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431" h="1585922">
                <a:moveTo>
                  <a:pt x="2129" y="0"/>
                </a:moveTo>
                <a:lnTo>
                  <a:pt x="8179431" y="0"/>
                </a:lnTo>
                <a:lnTo>
                  <a:pt x="8179431" y="1582165"/>
                </a:lnTo>
                <a:lnTo>
                  <a:pt x="147021" y="1585922"/>
                </a:lnTo>
                <a:cubicBezTo>
                  <a:pt x="72144" y="1585887"/>
                  <a:pt x="2951" y="1545838"/>
                  <a:pt x="631" y="1427172"/>
                </a:cubicBezTo>
                <a:cubicBezTo>
                  <a:pt x="-1251" y="1242754"/>
                  <a:pt x="1630" y="493980"/>
                  <a:pt x="2129" y="0"/>
                </a:cubicBezTo>
                <a:close/>
              </a:path>
            </a:pathLst>
          </a:custGeom>
          <a:gradFill flip="none" rotWithShape="1">
            <a:gsLst>
              <a:gs pos="0">
                <a:srgbClr val="B1B3B4">
                  <a:lumMod val="31000"/>
                  <a:lumOff val="69000"/>
                </a:srgbClr>
              </a:gs>
              <a:gs pos="86000">
                <a:srgbClr val="B1B3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3" name="Gerade Verbindung 42"/>
          <p:cNvCxnSpPr/>
          <p:nvPr userDrawn="1"/>
        </p:nvCxnSpPr>
        <p:spPr>
          <a:xfrm>
            <a:off x="3641611" y="3921407"/>
            <a:ext cx="4037351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3851164" y="3600328"/>
            <a:ext cx="4962525" cy="285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6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3858473" y="3927781"/>
            <a:ext cx="4933951" cy="55895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4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5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71600" y="1306800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37"/>
          </p:nvPr>
        </p:nvSpPr>
        <p:spPr>
          <a:xfrm>
            <a:off x="971600" y="2515398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6"/>
          <p:cNvSpPr>
            <a:spLocks noGrp="1"/>
          </p:cNvSpPr>
          <p:nvPr>
            <p:ph type="pic" sz="quarter" idx="38"/>
          </p:nvPr>
        </p:nvSpPr>
        <p:spPr>
          <a:xfrm>
            <a:off x="971600" y="3704400"/>
            <a:ext cx="2448272" cy="886908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28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711183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1899297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:\ED Marketing\CI\04_Plus-Zeichen\Pluszeichen-blau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286" y="3103376"/>
            <a:ext cx="886001" cy="8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9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orizont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932135" y="3042000"/>
            <a:ext cx="2484000" cy="140266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637651" y="3042000"/>
            <a:ext cx="2484000" cy="140266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6351903" y="3042000"/>
            <a:ext cx="2477775" cy="140266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636471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0"/>
          </p:nvPr>
        </p:nvSpPr>
        <p:spPr>
          <a:xfrm>
            <a:off x="6341575" y="1238400"/>
            <a:ext cx="2484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30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Portraitbild / Inh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4"/>
            <a:ext cx="2196000" cy="2119163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401335" y="1221486"/>
            <a:ext cx="5428340" cy="98536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744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32135" y="2910370"/>
            <a:ext cx="2592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592000" cy="1517400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750167" y="1225629"/>
            <a:ext cx="5079511" cy="15174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750167" y="2905341"/>
            <a:ext cx="5079511" cy="15174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67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31385" y="3503830"/>
            <a:ext cx="2196000" cy="964075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0"/>
            <a:ext cx="2196000" cy="968446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401335" y="1221486"/>
            <a:ext cx="5428340" cy="98536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401335" y="3506541"/>
            <a:ext cx="5428340" cy="96909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32135" y="2363374"/>
            <a:ext cx="2196000" cy="989491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3401335" y="2366085"/>
            <a:ext cx="5428340" cy="98677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389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ontakt 4 Bilder vertika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32135" y="1238401"/>
            <a:ext cx="2196000" cy="754706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358474" y="1243013"/>
            <a:ext cx="5428340" cy="74295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0"/>
          </p:nvPr>
        </p:nvSpPr>
        <p:spPr>
          <a:xfrm>
            <a:off x="932135" y="2081363"/>
            <a:ext cx="2196000" cy="754706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1"/>
          </p:nvPr>
        </p:nvSpPr>
        <p:spPr>
          <a:xfrm>
            <a:off x="932135" y="2931469"/>
            <a:ext cx="2196000" cy="754706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22"/>
          </p:nvPr>
        </p:nvSpPr>
        <p:spPr>
          <a:xfrm>
            <a:off x="932135" y="3753001"/>
            <a:ext cx="2196000" cy="754706"/>
          </a:xfrm>
          <a:prstGeom prst="rect">
            <a:avLst/>
          </a:prstGeom>
        </p:spPr>
        <p:txBody>
          <a:bodyPr/>
          <a:lstStyle>
            <a:lvl1pPr marL="0" marR="0" indent="0" algn="l" defTabSz="258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80000"/>
              </a:spcAft>
              <a:buClrTx/>
              <a:buSzTx/>
              <a:buFont typeface="Arial" charset="0"/>
              <a:buNone/>
              <a:tabLst>
                <a:tab pos="501638" algn="l"/>
                <a:tab pos="1403316" algn="l"/>
                <a:tab pos="2304993" algn="l"/>
                <a:tab pos="3200320" algn="l"/>
                <a:tab pos="4106760" algn="l"/>
                <a:tab pos="5006849" algn="l"/>
                <a:tab pos="5905352" algn="l"/>
                <a:tab pos="6803855" algn="l"/>
                <a:tab pos="7711882" algn="l"/>
                <a:tab pos="8504026" algn="l"/>
              </a:tabLst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3358474" y="2081213"/>
            <a:ext cx="5428340" cy="7429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 marL="180970" indent="-179384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3358474" y="3757613"/>
            <a:ext cx="5428340" cy="74295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3358474" y="2919413"/>
            <a:ext cx="5428340" cy="74295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595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83667" y="3920705"/>
            <a:ext cx="1800000" cy="270000"/>
          </a:xfrm>
          <a:prstGeom prst="rect">
            <a:avLst/>
          </a:prstGeo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874143" y="1657350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16"/>
          <p:cNvSpPr>
            <a:spLocks noGrp="1"/>
          </p:cNvSpPr>
          <p:nvPr>
            <p:ph type="pic" sz="quarter" idx="24"/>
          </p:nvPr>
        </p:nvSpPr>
        <p:spPr bwMode="auto">
          <a:xfrm>
            <a:off x="29124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926311" y="3920705"/>
            <a:ext cx="1800000" cy="270000"/>
          </a:xfrm>
          <a:prstGeom prst="rect">
            <a:avLst/>
          </a:prstGeo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4968956" y="3920705"/>
            <a:ext cx="1800000" cy="270000"/>
          </a:xfrm>
          <a:prstGeom prst="rect">
            <a:avLst/>
          </a:prstGeo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7"/>
          </p:nvPr>
        </p:nvSpPr>
        <p:spPr bwMode="auto">
          <a:xfrm>
            <a:off x="6989192" y="1655732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28"/>
          </p:nvPr>
        </p:nvSpPr>
        <p:spPr bwMode="auto">
          <a:xfrm>
            <a:off x="4950843" y="1662876"/>
            <a:ext cx="18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7011600" y="3920705"/>
            <a:ext cx="1800000" cy="270000"/>
          </a:xfrm>
          <a:prstGeom prst="rect">
            <a:avLst/>
          </a:prstGeom>
          <a:noFill/>
        </p:spPr>
        <p:txBody>
          <a:bodyPr lIns="144000" tIns="0"/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0"/>
          </p:nvPr>
        </p:nvSpPr>
        <p:spPr>
          <a:xfrm>
            <a:off x="1314000" y="4767263"/>
            <a:ext cx="1746000" cy="273844"/>
          </a:xfrm>
          <a:prstGeom prst="rect">
            <a:avLst/>
          </a:prstGeom>
        </p:spPr>
        <p:txBody>
          <a:bodyPr/>
          <a:lstStyle/>
          <a:p>
            <a:fld id="{409B493F-D5CC-4A68-8A48-FF9B9266581B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1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654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256" y="1428753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0254" y="3258744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464328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944089" y="1216204"/>
            <a:ext cx="7884379" cy="3232105"/>
          </a:xfrm>
          <a:custGeom>
            <a:avLst/>
            <a:gdLst>
              <a:gd name="connsiteX0" fmla="*/ 0 w 7880834"/>
              <a:gd name="connsiteY0" fmla="*/ 0 h 4306171"/>
              <a:gd name="connsiteX1" fmla="*/ 7880834 w 7880834"/>
              <a:gd name="connsiteY1" fmla="*/ 0 h 4306171"/>
              <a:gd name="connsiteX2" fmla="*/ 7880834 w 7880834"/>
              <a:gd name="connsiteY2" fmla="*/ 4306171 h 4306171"/>
              <a:gd name="connsiteX3" fmla="*/ 0 w 7880834"/>
              <a:gd name="connsiteY3" fmla="*/ 4306171 h 4306171"/>
              <a:gd name="connsiteX4" fmla="*/ 0 w 7880834"/>
              <a:gd name="connsiteY4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3545 w 7884379"/>
              <a:gd name="connsiteY3" fmla="*/ 4306171 h 4306171"/>
              <a:gd name="connsiteX4" fmla="*/ 0 w 7884379"/>
              <a:gd name="connsiteY4" fmla="*/ 4197309 h 4306171"/>
              <a:gd name="connsiteX5" fmla="*/ 3545 w 7884379"/>
              <a:gd name="connsiteY5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118754 w 7884379"/>
              <a:gd name="connsiteY3" fmla="*/ 4304187 h 4306171"/>
              <a:gd name="connsiteX4" fmla="*/ 3545 w 7884379"/>
              <a:gd name="connsiteY4" fmla="*/ 4306171 h 4306171"/>
              <a:gd name="connsiteX5" fmla="*/ 0 w 7884379"/>
              <a:gd name="connsiteY5" fmla="*/ 4197309 h 4306171"/>
              <a:gd name="connsiteX6" fmla="*/ 3545 w 7884379"/>
              <a:gd name="connsiteY6" fmla="*/ 0 h 4306171"/>
              <a:gd name="connsiteX0" fmla="*/ 3545 w 7884379"/>
              <a:gd name="connsiteY0" fmla="*/ 0 h 4306171"/>
              <a:gd name="connsiteX1" fmla="*/ 7884379 w 7884379"/>
              <a:gd name="connsiteY1" fmla="*/ 0 h 4306171"/>
              <a:gd name="connsiteX2" fmla="*/ 7884379 w 7884379"/>
              <a:gd name="connsiteY2" fmla="*/ 4306171 h 4306171"/>
              <a:gd name="connsiteX3" fmla="*/ 118754 w 7884379"/>
              <a:gd name="connsiteY3" fmla="*/ 4304187 h 4306171"/>
              <a:gd name="connsiteX4" fmla="*/ 29973 w 7884379"/>
              <a:gd name="connsiteY4" fmla="*/ 4300885 h 4306171"/>
              <a:gd name="connsiteX5" fmla="*/ 0 w 7884379"/>
              <a:gd name="connsiteY5" fmla="*/ 4197309 h 4306171"/>
              <a:gd name="connsiteX6" fmla="*/ 3545 w 7884379"/>
              <a:gd name="connsiteY6" fmla="*/ 0 h 4306171"/>
              <a:gd name="connsiteX0" fmla="*/ 217 w 7881051"/>
              <a:gd name="connsiteY0" fmla="*/ 0 h 4306171"/>
              <a:gd name="connsiteX1" fmla="*/ 7881051 w 7881051"/>
              <a:gd name="connsiteY1" fmla="*/ 0 h 4306171"/>
              <a:gd name="connsiteX2" fmla="*/ 7881051 w 7881051"/>
              <a:gd name="connsiteY2" fmla="*/ 4306171 h 4306171"/>
              <a:gd name="connsiteX3" fmla="*/ 115426 w 7881051"/>
              <a:gd name="connsiteY3" fmla="*/ 4304187 h 4306171"/>
              <a:gd name="connsiteX4" fmla="*/ 26645 w 7881051"/>
              <a:gd name="connsiteY4" fmla="*/ 4300885 h 4306171"/>
              <a:gd name="connsiteX5" fmla="*/ 1957 w 7881051"/>
              <a:gd name="connsiteY5" fmla="*/ 4133882 h 4306171"/>
              <a:gd name="connsiteX6" fmla="*/ 217 w 7881051"/>
              <a:gd name="connsiteY6" fmla="*/ 0 h 4306171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26645 w 7881051"/>
              <a:gd name="connsiteY4" fmla="*/ 4300885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31931 w 7881051"/>
              <a:gd name="connsiteY4" fmla="*/ 4258601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217 w 7881051"/>
              <a:gd name="connsiteY0" fmla="*/ 0 h 4309473"/>
              <a:gd name="connsiteX1" fmla="*/ 7881051 w 7881051"/>
              <a:gd name="connsiteY1" fmla="*/ 0 h 4309473"/>
              <a:gd name="connsiteX2" fmla="*/ 7881051 w 7881051"/>
              <a:gd name="connsiteY2" fmla="*/ 4306171 h 4309473"/>
              <a:gd name="connsiteX3" fmla="*/ 263422 w 7881051"/>
              <a:gd name="connsiteY3" fmla="*/ 4309473 h 4309473"/>
              <a:gd name="connsiteX4" fmla="*/ 21359 w 7881051"/>
              <a:gd name="connsiteY4" fmla="*/ 4269172 h 4309473"/>
              <a:gd name="connsiteX5" fmla="*/ 1957 w 7881051"/>
              <a:gd name="connsiteY5" fmla="*/ 4133882 h 4309473"/>
              <a:gd name="connsiteX6" fmla="*/ 217 w 7881051"/>
              <a:gd name="connsiteY6" fmla="*/ 0 h 4309473"/>
              <a:gd name="connsiteX0" fmla="*/ 3545 w 7884379"/>
              <a:gd name="connsiteY0" fmla="*/ 0 h 4309473"/>
              <a:gd name="connsiteX1" fmla="*/ 7884379 w 7884379"/>
              <a:gd name="connsiteY1" fmla="*/ 0 h 4309473"/>
              <a:gd name="connsiteX2" fmla="*/ 7884379 w 7884379"/>
              <a:gd name="connsiteY2" fmla="*/ 4306171 h 4309473"/>
              <a:gd name="connsiteX3" fmla="*/ 266750 w 7884379"/>
              <a:gd name="connsiteY3" fmla="*/ 4309473 h 4309473"/>
              <a:gd name="connsiteX4" fmla="*/ 24687 w 7884379"/>
              <a:gd name="connsiteY4" fmla="*/ 4269172 h 4309473"/>
              <a:gd name="connsiteX5" fmla="*/ 0 w 7884379"/>
              <a:gd name="connsiteY5" fmla="*/ 4123311 h 4309473"/>
              <a:gd name="connsiteX6" fmla="*/ 3545 w 7884379"/>
              <a:gd name="connsiteY6" fmla="*/ 0 h 4309473"/>
              <a:gd name="connsiteX0" fmla="*/ 3545 w 7884379"/>
              <a:gd name="connsiteY0" fmla="*/ 0 h 4309473"/>
              <a:gd name="connsiteX1" fmla="*/ 7884379 w 7884379"/>
              <a:gd name="connsiteY1" fmla="*/ 0 h 4309473"/>
              <a:gd name="connsiteX2" fmla="*/ 7884379 w 7884379"/>
              <a:gd name="connsiteY2" fmla="*/ 4306171 h 4309473"/>
              <a:gd name="connsiteX3" fmla="*/ 266750 w 7884379"/>
              <a:gd name="connsiteY3" fmla="*/ 4309473 h 4309473"/>
              <a:gd name="connsiteX4" fmla="*/ 51115 w 7884379"/>
              <a:gd name="connsiteY4" fmla="*/ 4269172 h 4309473"/>
              <a:gd name="connsiteX5" fmla="*/ 0 w 7884379"/>
              <a:gd name="connsiteY5" fmla="*/ 4123311 h 4309473"/>
              <a:gd name="connsiteX6" fmla="*/ 3545 w 7884379"/>
              <a:gd name="connsiteY6" fmla="*/ 0 h 430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4379" h="4309473">
                <a:moveTo>
                  <a:pt x="3545" y="0"/>
                </a:moveTo>
                <a:lnTo>
                  <a:pt x="7884379" y="0"/>
                </a:lnTo>
                <a:lnTo>
                  <a:pt x="7884379" y="4306171"/>
                </a:lnTo>
                <a:lnTo>
                  <a:pt x="266750" y="4309473"/>
                </a:lnTo>
                <a:cubicBezTo>
                  <a:pt x="189586" y="4292516"/>
                  <a:pt x="112422" y="4312557"/>
                  <a:pt x="51115" y="4269172"/>
                </a:cubicBezTo>
                <a:cubicBezTo>
                  <a:pt x="14697" y="4227599"/>
                  <a:pt x="9991" y="4164884"/>
                  <a:pt x="0" y="4123311"/>
                </a:cubicBezTo>
                <a:cubicBezTo>
                  <a:pt x="1182" y="2724208"/>
                  <a:pt x="2363" y="1399103"/>
                  <a:pt x="3545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Aft>
                <a:spcPts val="600"/>
              </a:spcAft>
              <a:defRPr sz="1800" b="0">
                <a:latin typeface="Segoe UI"/>
                <a:cs typeface="Segoe UI"/>
              </a:defRPr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6543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usw. &quot;Spezialfolie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9219" y="487359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8955" y="3258744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5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Klicken, um …</a:t>
            </a:r>
          </a:p>
        </p:txBody>
      </p:sp>
    </p:spTree>
    <p:extLst>
      <p:ext uri="{BB962C8B-B14F-4D97-AF65-F5344CB8AC3E}">
        <p14:creationId xmlns:p14="http://schemas.microsoft.com/office/powerpoint/2010/main" val="358152016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9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310041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61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1237055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7"/>
            <a:ext cx="4114800" cy="2129814"/>
          </a:xfrm>
        </p:spPr>
        <p:txBody>
          <a:bodyPr/>
          <a:lstStyle>
            <a:lvl1pPr marL="339968" indent="-339968">
              <a:lnSpc>
                <a:spcPct val="90000"/>
              </a:lnSpc>
              <a:defRPr sz="2800"/>
            </a:lvl1pPr>
            <a:lvl2pPr marL="673322" indent="-325416">
              <a:lnSpc>
                <a:spcPct val="90000"/>
              </a:lnSpc>
              <a:defRPr sz="2400"/>
            </a:lvl2pPr>
            <a:lvl3pPr marL="953761" indent="-288377">
              <a:lnSpc>
                <a:spcPct val="90000"/>
              </a:lnSpc>
              <a:defRPr sz="2000"/>
            </a:lvl3pPr>
            <a:lvl4pPr marL="1227588" indent="-273826">
              <a:lnSpc>
                <a:spcPct val="90000"/>
              </a:lnSpc>
              <a:defRPr sz="1800"/>
            </a:lvl4pPr>
            <a:lvl5pPr marL="1515965" indent="-280440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7"/>
            <a:ext cx="4114800" cy="2129814"/>
          </a:xfrm>
        </p:spPr>
        <p:txBody>
          <a:bodyPr/>
          <a:lstStyle>
            <a:lvl1pPr marL="347906" indent="-347906">
              <a:lnSpc>
                <a:spcPct val="90000"/>
              </a:lnSpc>
              <a:defRPr sz="2800"/>
            </a:lvl1pPr>
            <a:lvl2pPr marL="673322" indent="-339968">
              <a:lnSpc>
                <a:spcPct val="90000"/>
              </a:lnSpc>
              <a:defRPr sz="2400"/>
            </a:lvl2pPr>
            <a:lvl3pPr marL="961699" indent="-302928">
              <a:lnSpc>
                <a:spcPct val="90000"/>
              </a:lnSpc>
              <a:defRPr sz="2000"/>
            </a:lvl3pPr>
            <a:lvl4pPr marL="1227588" indent="-265889">
              <a:lnSpc>
                <a:spcPct val="90000"/>
              </a:lnSpc>
              <a:defRPr sz="1800"/>
            </a:lvl4pPr>
            <a:lvl5pPr marL="1515965" indent="-2738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70531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23179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7"/>
            <a:ext cx="4114800" cy="1537344"/>
          </a:xfrm>
        </p:spPr>
        <p:txBody>
          <a:bodyPr/>
          <a:lstStyle>
            <a:lvl1pPr marL="281764" indent="-281764">
              <a:defRPr sz="2300"/>
            </a:lvl1pPr>
            <a:lvl2pPr marL="562205" indent="-265889">
              <a:defRPr sz="2000"/>
            </a:lvl2pPr>
            <a:lvl3pPr marL="813542" indent="-243401">
              <a:defRPr sz="1800"/>
            </a:lvl3pPr>
            <a:lvl4pPr marL="1050328" indent="-228850">
              <a:defRPr sz="1700"/>
            </a:lvl4pPr>
            <a:lvl5pPr marL="1279179" indent="-20636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5" y="123179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117975" cy="1537344"/>
          </a:xfrm>
        </p:spPr>
        <p:txBody>
          <a:bodyPr/>
          <a:lstStyle>
            <a:lvl1pPr marL="296314" indent="-296314">
              <a:defRPr sz="2300"/>
            </a:lvl1pPr>
            <a:lvl2pPr marL="570140" indent="-273826">
              <a:defRPr sz="2000"/>
            </a:lvl2pPr>
            <a:lvl3pPr marL="821478" indent="-244725">
              <a:defRPr sz="1800"/>
            </a:lvl3pPr>
            <a:lvl4pPr marL="1050328" indent="-236787">
              <a:defRPr sz="1700"/>
            </a:lvl4pPr>
            <a:lvl5pPr marL="1279179" indent="-22091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8223714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5516574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264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FÜHRUNG  Druckausgabe in GRAU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43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0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003765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0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77237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symmet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9836" y="1207298"/>
            <a:ext cx="3712257" cy="3206399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4850501" y="1207294"/>
            <a:ext cx="3980763" cy="3214142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7174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usw. &quot;Spezialfolie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9219" y="487359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8955" y="3258744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5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Klicken, um …</a:t>
            </a:r>
          </a:p>
        </p:txBody>
      </p:sp>
    </p:spTree>
    <p:extLst>
      <p:ext uri="{BB962C8B-B14F-4D97-AF65-F5344CB8AC3E}">
        <p14:creationId xmlns:p14="http://schemas.microsoft.com/office/powerpoint/2010/main" val="1471252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2529" y="1207298"/>
            <a:ext cx="2526643" cy="3221885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6228000" y="1207298"/>
            <a:ext cx="2592000" cy="3221885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3621531" y="1206004"/>
            <a:ext cx="2449517" cy="3223179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8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Inhalt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9301" y="1207298"/>
            <a:ext cx="4220707" cy="3206399"/>
          </a:xfrm>
        </p:spPr>
        <p:txBody>
          <a:bodyPr/>
          <a:lstStyle>
            <a:lvl1pPr>
              <a:spcAft>
                <a:spcPts val="600"/>
              </a:spcAft>
              <a:defRPr sz="1800" b="0"/>
            </a:lvl1pPr>
            <a:lvl2pPr>
              <a:spcAft>
                <a:spcPts val="600"/>
              </a:spcAft>
              <a:defRPr sz="1800"/>
            </a:lvl2pPr>
            <a:lvl3pPr marL="180970" indent="-179384">
              <a:spcAft>
                <a:spcPts val="600"/>
              </a:spcAft>
              <a:buFontTx/>
              <a:buBlip>
                <a:blip r:embed="rId2"/>
              </a:buBlip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942240" y="282011"/>
            <a:ext cx="5940000" cy="294252"/>
          </a:xfrm>
        </p:spPr>
        <p:txBody>
          <a:bodyPr/>
          <a:lstStyle/>
          <a:p>
            <a:r>
              <a:rPr lang="de-DE" dirty="0" err="1"/>
              <a:t>Rubrikentitel</a:t>
            </a:r>
            <a:r>
              <a:rPr lang="de-DE" dirty="0"/>
              <a:t>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240" y="585787"/>
            <a:ext cx="5940000" cy="24288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1"/>
          </p:nvPr>
        </p:nvSpPr>
        <p:spPr bwMode="auto">
          <a:xfrm>
            <a:off x="723903" y="1081092"/>
            <a:ext cx="3632343" cy="3514725"/>
          </a:xfrm>
          <a:custGeom>
            <a:avLst/>
            <a:gdLst>
              <a:gd name="connsiteX0" fmla="*/ 0 w 8412162"/>
              <a:gd name="connsiteY0" fmla="*/ 0 h 4686300"/>
              <a:gd name="connsiteX1" fmla="*/ 8412162 w 8412162"/>
              <a:gd name="connsiteY1" fmla="*/ 0 h 4686300"/>
              <a:gd name="connsiteX2" fmla="*/ 8412162 w 8412162"/>
              <a:gd name="connsiteY2" fmla="*/ 4686300 h 4686300"/>
              <a:gd name="connsiteX3" fmla="*/ 0 w 8412162"/>
              <a:gd name="connsiteY3" fmla="*/ 4686300 h 4686300"/>
              <a:gd name="connsiteX4" fmla="*/ 0 w 8412162"/>
              <a:gd name="connsiteY4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7938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7938 w 8420100"/>
              <a:gd name="connsiteY4" fmla="*/ 4686300 h 4686300"/>
              <a:gd name="connsiteX5" fmla="*/ 0 w 8420100"/>
              <a:gd name="connsiteY5" fmla="*/ 4565650 h 4686300"/>
              <a:gd name="connsiteX6" fmla="*/ 7938 w 8420100"/>
              <a:gd name="connsiteY6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  <a:gd name="connsiteX0" fmla="*/ 7938 w 8420100"/>
              <a:gd name="connsiteY0" fmla="*/ 0 h 4686300"/>
              <a:gd name="connsiteX1" fmla="*/ 8420100 w 8420100"/>
              <a:gd name="connsiteY1" fmla="*/ 0 h 4686300"/>
              <a:gd name="connsiteX2" fmla="*/ 8420100 w 8420100"/>
              <a:gd name="connsiteY2" fmla="*/ 4686300 h 4686300"/>
              <a:gd name="connsiteX3" fmla="*/ 158750 w 8420100"/>
              <a:gd name="connsiteY3" fmla="*/ 4686300 h 4686300"/>
              <a:gd name="connsiteX4" fmla="*/ 0 w 8420100"/>
              <a:gd name="connsiteY4" fmla="*/ 4565650 h 4686300"/>
              <a:gd name="connsiteX5" fmla="*/ 7938 w 8420100"/>
              <a:gd name="connsiteY5" fmla="*/ 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4686300">
                <a:moveTo>
                  <a:pt x="7938" y="0"/>
                </a:moveTo>
                <a:lnTo>
                  <a:pt x="8420100" y="0"/>
                </a:lnTo>
                <a:lnTo>
                  <a:pt x="8420100" y="4686300"/>
                </a:lnTo>
                <a:lnTo>
                  <a:pt x="158750" y="4686300"/>
                </a:lnTo>
                <a:cubicBezTo>
                  <a:pt x="61383" y="4665133"/>
                  <a:pt x="27517" y="4637617"/>
                  <a:pt x="0" y="4565650"/>
                </a:cubicBezTo>
                <a:lnTo>
                  <a:pt x="7938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1314672" y="4767263"/>
            <a:ext cx="1745160" cy="273844"/>
          </a:xfrm>
          <a:prstGeom prst="rect">
            <a:avLst/>
          </a:prstGeom>
        </p:spPr>
        <p:txBody>
          <a:bodyPr/>
          <a:lstStyle/>
          <a:p>
            <a:fld id="{3AF45AC6-DBC6-4490-8377-BC15F591EA3A}" type="datetimeFigureOut">
              <a:rPr lang="de-DE" smtClean="0"/>
              <a:pPr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3319200" cy="273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99592" y="4767263"/>
            <a:ext cx="370384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6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42240" y="195486"/>
            <a:ext cx="5940000" cy="29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60" y="1207298"/>
            <a:ext cx="7878715" cy="322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3786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3970" r:id="rId2"/>
    <p:sldLayoutId id="2147484018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4021" r:id="rId10"/>
    <p:sldLayoutId id="2147483977" r:id="rId11"/>
    <p:sldLayoutId id="2147483978" r:id="rId12"/>
    <p:sldLayoutId id="214748402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4016" r:id="rId21"/>
    <p:sldLayoutId id="2147483986" r:id="rId22"/>
    <p:sldLayoutId id="2147483987" r:id="rId23"/>
    <p:sldLayoutId id="2147483988" r:id="rId24"/>
    <p:sldLayoutId id="2147483989" r:id="rId25"/>
    <p:sldLayoutId id="2147483990" r:id="rId26"/>
    <p:sldLayoutId id="2147483991" r:id="rId27"/>
    <p:sldLayoutId id="2147484026" r:id="rId28"/>
    <p:sldLayoutId id="2147484031" r:id="rId29"/>
    <p:sldLayoutId id="2147484032" r:id="rId30"/>
    <p:sldLayoutId id="2147484030" r:id="rId31"/>
    <p:sldLayoutId id="2147484046" r:id="rId3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000" b="1" kern="1200" dirty="0" smtClean="0">
          <a:solidFill>
            <a:srgbClr val="13438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5pPr>
      <a:lvl6pPr marL="33772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754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1317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50901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algn="l" defTabSz="258756" rtl="0" eaLnBrk="1" fontAlgn="base" hangingPunct="1">
        <a:spcBef>
          <a:spcPct val="20000"/>
        </a:spcBef>
        <a:spcAft>
          <a:spcPct val="80000"/>
        </a:spcAft>
        <a:buFont typeface="Arial" charset="0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 b="1">
          <a:solidFill>
            <a:schemeClr val="tx2"/>
          </a:solidFill>
          <a:latin typeface="Segoe UI"/>
          <a:ea typeface="+mn-ea"/>
          <a:cs typeface="Segoe UI"/>
        </a:defRPr>
      </a:lvl1pPr>
      <a:lvl2pPr marL="1173" algn="l" defTabSz="258756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2pPr>
      <a:lvl3pPr marL="180970" indent="-179384" algn="l" defTabSz="258756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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3pPr>
      <a:lvl4pPr marL="361942" indent="-179384" algn="l" defTabSz="25875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-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4pPr>
      <a:lvl5pPr marL="542912" indent="-179384" algn="l" defTabSz="258756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5pPr>
      <a:lvl6pPr marL="714357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 baseline="0">
          <a:solidFill>
            <a:schemeClr val="tx2"/>
          </a:solidFill>
          <a:latin typeface="Segoe UI"/>
          <a:cs typeface="Segoe UI"/>
        </a:defRPr>
      </a:lvl6pPr>
      <a:lvl7pPr marL="895328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7pPr>
      <a:lvl8pPr marL="1076298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8pPr>
      <a:lvl9pPr marL="1257269" indent="-18097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9pPr>
    </p:bodyStyle>
    <p:otherStyle>
      <a:defPPr>
        <a:defRPr lang="de-DE"/>
      </a:defPPr>
      <a:lvl1pPr marL="0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772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5450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317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901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862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6352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6407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1802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42240" y="282011"/>
            <a:ext cx="5940000" cy="29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741576" y="940998"/>
            <a:ext cx="8418301" cy="0"/>
          </a:xfrm>
          <a:prstGeom prst="line">
            <a:avLst/>
          </a:prstGeom>
          <a:ln w="12700">
            <a:solidFill>
              <a:srgbClr val="009EE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0000" y="4767263"/>
            <a:ext cx="3708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C79F487-96E2-4775-A35E-3A6B73035EE1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30" y="339504"/>
            <a:ext cx="1381417" cy="2413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89" y="4731993"/>
            <a:ext cx="1383792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20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22" r:id="rId9"/>
    <p:sldLayoutId id="2147484001" r:id="rId10"/>
    <p:sldLayoutId id="2147484002" r:id="rId11"/>
    <p:sldLayoutId id="2147484029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7" r:id="rId20"/>
    <p:sldLayoutId id="2147484010" r:id="rId21"/>
    <p:sldLayoutId id="2147484011" r:id="rId22"/>
    <p:sldLayoutId id="2147484012" r:id="rId23"/>
    <p:sldLayoutId id="2147484013" r:id="rId24"/>
    <p:sldLayoutId id="2147484014" r:id="rId25"/>
    <p:sldLayoutId id="2147484015" r:id="rId2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000" kern="1200" dirty="0" smtClean="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5pPr>
      <a:lvl6pPr marL="33772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754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1317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50901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algn="l" defTabSz="258756" rtl="0" eaLnBrk="1" fontAlgn="base" hangingPunct="1">
        <a:spcBef>
          <a:spcPct val="20000"/>
        </a:spcBef>
        <a:spcAft>
          <a:spcPct val="80000"/>
        </a:spcAft>
        <a:buFont typeface="Arial" charset="0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 b="1">
          <a:solidFill>
            <a:schemeClr val="tx2"/>
          </a:solidFill>
          <a:latin typeface="Segoe UI"/>
          <a:ea typeface="+mn-ea"/>
          <a:cs typeface="Segoe UI"/>
        </a:defRPr>
      </a:lvl1pPr>
      <a:lvl2pPr marL="1173" algn="l" defTabSz="258756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2pPr>
      <a:lvl3pPr marL="180970" indent="-179384" algn="l" defTabSz="258756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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3pPr>
      <a:lvl4pPr marL="361942" indent="-179384" algn="l" defTabSz="25875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-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4pPr>
      <a:lvl5pPr marL="542912" indent="-179384" algn="l" defTabSz="258756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tabLst>
          <a:tab pos="501638" algn="l"/>
          <a:tab pos="1403316" algn="l"/>
          <a:tab pos="2304993" algn="l"/>
          <a:tab pos="3200320" algn="l"/>
          <a:tab pos="4106760" algn="l"/>
          <a:tab pos="5006849" algn="l"/>
          <a:tab pos="5905352" algn="l"/>
          <a:tab pos="6803855" algn="l"/>
          <a:tab pos="7711882" algn="l"/>
          <a:tab pos="8504026" algn="l"/>
        </a:tabLst>
        <a:defRPr sz="1400">
          <a:solidFill>
            <a:schemeClr val="tx2"/>
          </a:solidFill>
          <a:latin typeface="Segoe UI"/>
          <a:cs typeface="Segoe UI"/>
        </a:defRPr>
      </a:lvl5pPr>
      <a:lvl6pPr marL="714357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 baseline="0">
          <a:solidFill>
            <a:schemeClr val="tx2"/>
          </a:solidFill>
          <a:latin typeface="Segoe UI"/>
          <a:cs typeface="Segoe UI"/>
        </a:defRPr>
      </a:lvl6pPr>
      <a:lvl7pPr marL="895328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7pPr>
      <a:lvl8pPr marL="1076298" indent="-17938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8pPr>
      <a:lvl9pPr marL="1257269" indent="-18097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 sz="1400">
          <a:solidFill>
            <a:schemeClr val="tx2"/>
          </a:solidFill>
          <a:latin typeface="Segoe UI"/>
          <a:cs typeface="Segoe UI"/>
        </a:defRPr>
      </a:lvl9pPr>
    </p:bodyStyle>
    <p:otherStyle>
      <a:defPPr>
        <a:defRPr lang="de-DE"/>
      </a:defPPr>
      <a:lvl1pPr marL="0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772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5450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317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901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862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6352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64076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1802" algn="l" defTabSz="6754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4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059661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076871"/>
            <a:ext cx="9144000" cy="10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7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ransition>
    <p:fade/>
  </p:transition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1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65" indent="-396865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96865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57" indent="-344479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23" indent="-346066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465" indent="-336542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" y="0"/>
            <a:ext cx="9144000" cy="514284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9512" y="181885"/>
            <a:ext cx="5465407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800" dirty="0">
                <a:solidFill>
                  <a:srgbClr val="C00000"/>
                </a:solidFill>
                <a:latin typeface="VAGRounded BT" panose="020F0702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CLEAN DRIVE</a:t>
            </a:r>
          </a:p>
        </p:txBody>
      </p:sp>
    </p:spTree>
    <p:extLst>
      <p:ext uri="{BB962C8B-B14F-4D97-AF65-F5344CB8AC3E}">
        <p14:creationId xmlns:p14="http://schemas.microsoft.com/office/powerpoint/2010/main" val="551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9571" y="267494"/>
            <a:ext cx="656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Advantage through production step</a:t>
            </a:r>
          </a:p>
        </p:txBody>
      </p:sp>
      <p:sp>
        <p:nvSpPr>
          <p:cNvPr id="18" name="Rechteck 17"/>
          <p:cNvSpPr/>
          <p:nvPr/>
        </p:nvSpPr>
        <p:spPr>
          <a:xfrm>
            <a:off x="1835696" y="1347614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Directly starting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demounting work has to be done (Diesel engine, exhaust system,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Since no gearbox is installed, recuperation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Delivery of glider by Mercedes Benz as OEM, therefore well known equipment (e.g. cab accessories, axle, break..)</a:t>
            </a:r>
          </a:p>
          <a:p>
            <a:endParaRPr lang="en-GB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9571" y="267494"/>
            <a:ext cx="6264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Hydrogen </a:t>
            </a:r>
            <a:r>
              <a:rPr lang="de-DE" sz="2400" b="1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as</a:t>
            </a:r>
            <a:r>
              <a:rPr lang="de-DE" sz="2400" b="1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an </a:t>
            </a:r>
            <a:r>
              <a:rPr lang="de-DE" sz="2400" b="1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energy</a:t>
            </a:r>
            <a:r>
              <a:rPr lang="de-DE" sz="2400" b="1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carrier</a:t>
            </a:r>
            <a:endParaRPr lang="de-DE" sz="2400" b="1" dirty="0">
              <a:solidFill>
                <a:srgbClr val="C00000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4236" y="1275606"/>
            <a:ext cx="391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Battery electric vehicles are limited in point of range.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64236" y="2382691"/>
            <a:ext cx="3911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Thanks to the high energy density of hydrogen and the significantly lighter components, we achieve a higher level of efficiency.</a:t>
            </a:r>
          </a:p>
          <a:p>
            <a:endParaRPr lang="de-DE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5954" y="3751067"/>
            <a:ext cx="391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 charging time, hydrogen can be refuelled in a few minutes.</a:t>
            </a:r>
          </a:p>
        </p:txBody>
      </p:sp>
      <p:sp>
        <p:nvSpPr>
          <p:cNvPr id="17" name="Rechteck 16"/>
          <p:cNvSpPr/>
          <p:nvPr/>
        </p:nvSpPr>
        <p:spPr>
          <a:xfrm>
            <a:off x="5055651" y="1054322"/>
            <a:ext cx="391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Advantage BLUEPOWER:</a:t>
            </a:r>
          </a:p>
        </p:txBody>
      </p:sp>
      <p:sp>
        <p:nvSpPr>
          <p:cNvPr id="18" name="Rechteck 17"/>
          <p:cNvSpPr/>
          <p:nvPr/>
        </p:nvSpPr>
        <p:spPr>
          <a:xfrm>
            <a:off x="5080685" y="1463171"/>
            <a:ext cx="391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 cells and hydrogen storage tanks are in modular structure. 12 configurations.</a:t>
            </a:r>
          </a:p>
        </p:txBody>
      </p:sp>
      <p:sp>
        <p:nvSpPr>
          <p:cNvPr id="19" name="Rechteck 18"/>
          <p:cNvSpPr/>
          <p:nvPr/>
        </p:nvSpPr>
        <p:spPr>
          <a:xfrm>
            <a:off x="5080685" y="2380163"/>
            <a:ext cx="3746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Bluepower</a:t>
            </a: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assembly is equipped according to the requirements and is weight optimized.</a:t>
            </a:r>
          </a:p>
        </p:txBody>
      </p:sp>
      <p:sp>
        <p:nvSpPr>
          <p:cNvPr id="20" name="Rechteck 19"/>
          <p:cNvSpPr/>
          <p:nvPr/>
        </p:nvSpPr>
        <p:spPr>
          <a:xfrm>
            <a:off x="5094466" y="3721106"/>
            <a:ext cx="3674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Ranges up to 400 km are possible, depending on operation conditions.</a:t>
            </a:r>
            <a:endParaRPr lang="en-GB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91044" y="1912287"/>
            <a:ext cx="4377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Hydrogen is produced by electrolysis of water.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Hydrogen must be produced from green energy (wind, solar, ...).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Or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in incineration plants it is possible to produce hydrogen with simple means.</a:t>
            </a:r>
            <a:endParaRPr lang="en-GB" dirty="0">
              <a:solidFill>
                <a:schemeClr val="tx2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51521" y="262575"/>
            <a:ext cx="6764520" cy="59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000" b="1" kern="1200" dirty="0" smtClean="0">
                <a:solidFill>
                  <a:srgbClr val="13438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5pPr>
            <a:lvl6pPr marL="337734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675467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013201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135093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Hydrogen </a:t>
            </a:r>
            <a:r>
              <a:rPr lang="de-DE" sz="2400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process</a:t>
            </a:r>
            <a:endParaRPr lang="de-DE" sz="2400" dirty="0">
              <a:solidFill>
                <a:srgbClr val="C00000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60" y="1458867"/>
            <a:ext cx="1800200" cy="2661165"/>
          </a:xfrm>
          <a:prstGeom prst="rect">
            <a:avLst/>
          </a:prstGeom>
        </p:spPr>
      </p:pic>
      <p:pic>
        <p:nvPicPr>
          <p:cNvPr id="1026" name="Picture 2" descr="Image éolienne - Images Gratuites à Imprimer">
            <a:extLst>
              <a:ext uri="{FF2B5EF4-FFF2-40B4-BE49-F238E27FC236}">
                <a16:creationId xmlns:a16="http://schemas.microsoft.com/office/drawing/2014/main" id="{9D24F0E3-C777-464A-B692-2120522A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5" y="1153200"/>
            <a:ext cx="2319029" cy="32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221165" y="3675097"/>
            <a:ext cx="2479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51521" y="262575"/>
            <a:ext cx="6764520" cy="50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000" b="1" kern="1200" dirty="0" smtClean="0">
                <a:solidFill>
                  <a:srgbClr val="13438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5pPr>
            <a:lvl6pPr marL="337734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675467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013201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135093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en-GB" sz="24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examples </a:t>
            </a:r>
          </a:p>
          <a:p>
            <a:endParaRPr lang="en-GB" sz="2400" dirty="0">
              <a:solidFill>
                <a:srgbClr val="C00000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C71AEC-AC04-45AE-AE7C-2AA8C5581070}"/>
              </a:ext>
            </a:extLst>
          </p:cNvPr>
          <p:cNvSpPr/>
          <p:nvPr/>
        </p:nvSpPr>
        <p:spPr>
          <a:xfrm>
            <a:off x="677522" y="3930563"/>
            <a:ext cx="2786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1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fuel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cell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and 1 tank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group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(4,2 kg H</a:t>
            </a:r>
            <a:r>
              <a:rPr lang="de-DE" sz="12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2646BE-5998-4C07-9E04-6E5E5E82DF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7257"/>
            <a:ext cx="4464496" cy="248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88AE0E-6369-4242-9CBD-DE6EE70A2A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85" y="1430749"/>
            <a:ext cx="4176504" cy="2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577646-9BE8-4888-9CE4-91D257637E4B}"/>
              </a:ext>
            </a:extLst>
          </p:cNvPr>
          <p:cNvSpPr txBox="1"/>
          <p:nvPr/>
        </p:nvSpPr>
        <p:spPr bwMode="auto">
          <a:xfrm>
            <a:off x="5364088" y="3982874"/>
            <a:ext cx="3168351" cy="22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3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fuel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cells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and 4 tank </a:t>
            </a:r>
            <a:r>
              <a:rPr lang="de-DE" sz="1200" dirty="0" err="1">
                <a:solidFill>
                  <a:schemeClr val="tx2"/>
                </a:solidFill>
                <a:latin typeface="+mj-lt"/>
              </a:rPr>
              <a:t>groups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(16,8 kg H</a:t>
            </a:r>
            <a:r>
              <a:rPr lang="de-DE" sz="12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8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4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9512" y="181885"/>
            <a:ext cx="5465407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800" dirty="0">
                <a:solidFill>
                  <a:srgbClr val="C00000"/>
                </a:solidFill>
                <a:latin typeface="VAGRounded BT" panose="020F0702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CLEAN DRIVE</a:t>
            </a:r>
          </a:p>
        </p:txBody>
      </p:sp>
      <p:sp>
        <p:nvSpPr>
          <p:cNvPr id="6" name="Rechteck 5"/>
          <p:cNvSpPr/>
          <p:nvPr/>
        </p:nvSpPr>
        <p:spPr>
          <a:xfrm>
            <a:off x="5364088" y="915566"/>
            <a:ext cx="3779912" cy="422793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5464266" y="1275606"/>
            <a:ext cx="3679734" cy="32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1 - Support of ZOELLER to define the product corresponding to the needs of the operation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2 - Assembly and supply of an electric chassis with a hydrogen range extender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3 – Assembly </a:t>
            </a:r>
            <a:r>
              <a:rPr lang="en-US" sz="1600">
                <a:solidFill>
                  <a:schemeClr val="bg1"/>
                </a:solidFill>
              </a:rPr>
              <a:t>and supply </a:t>
            </a:r>
            <a:r>
              <a:rPr lang="en-US" sz="1600" dirty="0">
                <a:solidFill>
                  <a:schemeClr val="bg1"/>
                </a:solidFill>
              </a:rPr>
              <a:t>of a ZOELLER body with automatic lifter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4 - Connected equipment, with regular analysis of information and remote updates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4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968D151-6538-4803-886B-2317BB2FA1D6}"/>
              </a:ext>
            </a:extLst>
          </p:cNvPr>
          <p:cNvSpPr txBox="1"/>
          <p:nvPr/>
        </p:nvSpPr>
        <p:spPr bwMode="auto">
          <a:xfrm>
            <a:off x="5066941" y="4587974"/>
            <a:ext cx="3909904" cy="40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Thank</a:t>
            </a:r>
            <a:r>
              <a:rPr lang="de-D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you</a:t>
            </a:r>
            <a:r>
              <a:rPr lang="de-D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attention</a:t>
            </a:r>
            <a:endParaRPr lang="de-DE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4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9512" y="181885"/>
            <a:ext cx="5465407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800" dirty="0">
                <a:solidFill>
                  <a:srgbClr val="C00000"/>
                </a:solidFill>
                <a:latin typeface="VAGRounded BT" panose="020F0702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CLEAN DRIVE</a:t>
            </a:r>
          </a:p>
        </p:txBody>
      </p:sp>
      <p:sp>
        <p:nvSpPr>
          <p:cNvPr id="6" name="Rechteck 5"/>
          <p:cNvSpPr/>
          <p:nvPr/>
        </p:nvSpPr>
        <p:spPr>
          <a:xfrm>
            <a:off x="5364088" y="1923678"/>
            <a:ext cx="3779912" cy="237626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5644918" y="2101317"/>
            <a:ext cx="3103546" cy="20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Black" panose="020B0A04020102020204" pitchFamily="34" charset="0"/>
              </a:rPr>
              <a:t>BLUEPOWER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VAGRounded BT" panose="020F0702020204020204" pitchFamily="34" charset="0"/>
              </a:rPr>
              <a:t>CLEAN DRIVE </a:t>
            </a:r>
          </a:p>
          <a:p>
            <a:r>
              <a:rPr lang="de-DE" sz="1600" dirty="0" err="1">
                <a:solidFill>
                  <a:schemeClr val="bg1"/>
                </a:solidFill>
              </a:rPr>
              <a:t>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future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of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emission-free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waste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disposal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ZOELLER will </a:t>
            </a:r>
            <a:r>
              <a:rPr lang="de-DE" sz="1600" dirty="0" err="1">
                <a:solidFill>
                  <a:schemeClr val="bg1"/>
                </a:solidFill>
              </a:rPr>
              <a:t>put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hydrogen </a:t>
            </a:r>
            <a:r>
              <a:rPr lang="de-DE" sz="1600" dirty="0" err="1">
                <a:solidFill>
                  <a:schemeClr val="bg1"/>
                </a:solidFill>
              </a:rPr>
              <a:t>fuel-cell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driven</a:t>
            </a:r>
            <a:r>
              <a:rPr lang="de-DE" sz="1600" dirty="0">
                <a:solidFill>
                  <a:schemeClr val="bg1"/>
                </a:solidFill>
              </a:rPr>
              <a:t>, fully-</a:t>
            </a:r>
            <a:r>
              <a:rPr lang="de-DE" sz="1600" dirty="0" err="1">
                <a:solidFill>
                  <a:schemeClr val="bg1"/>
                </a:solidFill>
              </a:rPr>
              <a:t>electric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refuse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collection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vehicle</a:t>
            </a:r>
            <a:r>
              <a:rPr lang="de-DE" sz="1600" dirty="0">
                <a:solidFill>
                  <a:schemeClr val="bg1"/>
                </a:solidFill>
              </a:rPr>
              <a:t> in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market</a:t>
            </a:r>
            <a:r>
              <a:rPr lang="de-DE" sz="1600" dirty="0">
                <a:solidFill>
                  <a:schemeClr val="bg1"/>
                </a:solidFill>
              </a:rPr>
              <a:t> in 2020.</a:t>
            </a:r>
          </a:p>
        </p:txBody>
      </p:sp>
    </p:spTree>
    <p:extLst>
      <p:ext uri="{BB962C8B-B14F-4D97-AF65-F5344CB8AC3E}">
        <p14:creationId xmlns:p14="http://schemas.microsoft.com/office/powerpoint/2010/main" val="17075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817694" y="4767263"/>
            <a:ext cx="277788" cy="273844"/>
          </a:xfrm>
          <a:prstGeom prst="rect">
            <a:avLst/>
          </a:prstGeom>
        </p:spPr>
        <p:txBody>
          <a:bodyPr/>
          <a:lstStyle/>
          <a:p>
            <a:fld id="{8378AA88-BEA6-431F-9CC4-8B2D9389AD2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9566"/>
            <a:ext cx="1965688" cy="70600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62452" y="3213252"/>
            <a:ext cx="4097579" cy="648072"/>
          </a:xfrm>
          <a:custGeom>
            <a:avLst/>
            <a:gdLst>
              <a:gd name="connsiteX0" fmla="*/ 0 w 6514628"/>
              <a:gd name="connsiteY0" fmla="*/ 0 h 6858000"/>
              <a:gd name="connsiteX1" fmla="*/ 6514628 w 6514628"/>
              <a:gd name="connsiteY1" fmla="*/ 0 h 6858000"/>
              <a:gd name="connsiteX2" fmla="*/ 6514628 w 6514628"/>
              <a:gd name="connsiteY2" fmla="*/ 6858000 h 6858000"/>
              <a:gd name="connsiteX3" fmla="*/ 0 w 6514628"/>
              <a:gd name="connsiteY3" fmla="*/ 6858000 h 6858000"/>
              <a:gd name="connsiteX4" fmla="*/ 0 w 6514628"/>
              <a:gd name="connsiteY4" fmla="*/ 0 h 6858000"/>
              <a:gd name="connsiteX0" fmla="*/ 1515291 w 8029919"/>
              <a:gd name="connsiteY0" fmla="*/ 0 h 6858000"/>
              <a:gd name="connsiteX1" fmla="*/ 8029919 w 8029919"/>
              <a:gd name="connsiteY1" fmla="*/ 0 h 6858000"/>
              <a:gd name="connsiteX2" fmla="*/ 8029919 w 8029919"/>
              <a:gd name="connsiteY2" fmla="*/ 6858000 h 6858000"/>
              <a:gd name="connsiteX3" fmla="*/ 1515291 w 8029919"/>
              <a:gd name="connsiteY3" fmla="*/ 6858000 h 6858000"/>
              <a:gd name="connsiteX4" fmla="*/ 1515291 w 8029919"/>
              <a:gd name="connsiteY4" fmla="*/ 0 h 6858000"/>
              <a:gd name="connsiteX0" fmla="*/ 1954326 w 8468954"/>
              <a:gd name="connsiteY0" fmla="*/ 0 h 6858000"/>
              <a:gd name="connsiteX1" fmla="*/ 8468954 w 8468954"/>
              <a:gd name="connsiteY1" fmla="*/ 0 h 6858000"/>
              <a:gd name="connsiteX2" fmla="*/ 8468954 w 8468954"/>
              <a:gd name="connsiteY2" fmla="*/ 6858000 h 6858000"/>
              <a:gd name="connsiteX3" fmla="*/ 1954326 w 8468954"/>
              <a:gd name="connsiteY3" fmla="*/ 6858000 h 6858000"/>
              <a:gd name="connsiteX4" fmla="*/ 1954326 w 8468954"/>
              <a:gd name="connsiteY4" fmla="*/ 0 h 6858000"/>
              <a:gd name="connsiteX0" fmla="*/ 1729125 w 8243753"/>
              <a:gd name="connsiteY0" fmla="*/ 0 h 6858000"/>
              <a:gd name="connsiteX1" fmla="*/ 8243753 w 8243753"/>
              <a:gd name="connsiteY1" fmla="*/ 0 h 6858000"/>
              <a:gd name="connsiteX2" fmla="*/ 8243753 w 8243753"/>
              <a:gd name="connsiteY2" fmla="*/ 6858000 h 6858000"/>
              <a:gd name="connsiteX3" fmla="*/ 1729125 w 8243753"/>
              <a:gd name="connsiteY3" fmla="*/ 6858000 h 6858000"/>
              <a:gd name="connsiteX4" fmla="*/ 1729125 w 8243753"/>
              <a:gd name="connsiteY4" fmla="*/ 0 h 6858000"/>
              <a:gd name="connsiteX0" fmla="*/ 1631313 w 8145941"/>
              <a:gd name="connsiteY0" fmla="*/ 0 h 6858000"/>
              <a:gd name="connsiteX1" fmla="*/ 8145941 w 8145941"/>
              <a:gd name="connsiteY1" fmla="*/ 0 h 6858000"/>
              <a:gd name="connsiteX2" fmla="*/ 8145941 w 8145941"/>
              <a:gd name="connsiteY2" fmla="*/ 6858000 h 6858000"/>
              <a:gd name="connsiteX3" fmla="*/ 1631313 w 8145941"/>
              <a:gd name="connsiteY3" fmla="*/ 6858000 h 6858000"/>
              <a:gd name="connsiteX4" fmla="*/ 1631313 w 8145941"/>
              <a:gd name="connsiteY4" fmla="*/ 0 h 6858000"/>
              <a:gd name="connsiteX0" fmla="*/ 1684006 w 8198634"/>
              <a:gd name="connsiteY0" fmla="*/ 0 h 6858000"/>
              <a:gd name="connsiteX1" fmla="*/ 8198634 w 8198634"/>
              <a:gd name="connsiteY1" fmla="*/ 0 h 6858000"/>
              <a:gd name="connsiteX2" fmla="*/ 8198634 w 8198634"/>
              <a:gd name="connsiteY2" fmla="*/ 6858000 h 6858000"/>
              <a:gd name="connsiteX3" fmla="*/ 1684006 w 8198634"/>
              <a:gd name="connsiteY3" fmla="*/ 6858000 h 6858000"/>
              <a:gd name="connsiteX4" fmla="*/ 1684006 w 8198634"/>
              <a:gd name="connsiteY4" fmla="*/ 0 h 6858000"/>
              <a:gd name="connsiteX0" fmla="*/ 1690465 w 8205093"/>
              <a:gd name="connsiteY0" fmla="*/ 0 h 6858000"/>
              <a:gd name="connsiteX1" fmla="*/ 8205093 w 8205093"/>
              <a:gd name="connsiteY1" fmla="*/ 0 h 6858000"/>
              <a:gd name="connsiteX2" fmla="*/ 8205093 w 8205093"/>
              <a:gd name="connsiteY2" fmla="*/ 6858000 h 6858000"/>
              <a:gd name="connsiteX3" fmla="*/ 1690465 w 8205093"/>
              <a:gd name="connsiteY3" fmla="*/ 6858000 h 6858000"/>
              <a:gd name="connsiteX4" fmla="*/ 1690465 w 8205093"/>
              <a:gd name="connsiteY4" fmla="*/ 0 h 6858000"/>
              <a:gd name="connsiteX0" fmla="*/ 1705902 w 8220530"/>
              <a:gd name="connsiteY0" fmla="*/ 0 h 6858000"/>
              <a:gd name="connsiteX1" fmla="*/ 8220530 w 8220530"/>
              <a:gd name="connsiteY1" fmla="*/ 0 h 6858000"/>
              <a:gd name="connsiteX2" fmla="*/ 8220530 w 8220530"/>
              <a:gd name="connsiteY2" fmla="*/ 6858000 h 6858000"/>
              <a:gd name="connsiteX3" fmla="*/ 1705902 w 8220530"/>
              <a:gd name="connsiteY3" fmla="*/ 6858000 h 6858000"/>
              <a:gd name="connsiteX4" fmla="*/ 1705902 w 8220530"/>
              <a:gd name="connsiteY4" fmla="*/ 0 h 6858000"/>
              <a:gd name="connsiteX0" fmla="*/ 1716509 w 8231137"/>
              <a:gd name="connsiteY0" fmla="*/ 0 h 6858000"/>
              <a:gd name="connsiteX1" fmla="*/ 8231137 w 8231137"/>
              <a:gd name="connsiteY1" fmla="*/ 0 h 6858000"/>
              <a:gd name="connsiteX2" fmla="*/ 8231137 w 8231137"/>
              <a:gd name="connsiteY2" fmla="*/ 6858000 h 6858000"/>
              <a:gd name="connsiteX3" fmla="*/ 1716509 w 8231137"/>
              <a:gd name="connsiteY3" fmla="*/ 6858000 h 6858000"/>
              <a:gd name="connsiteX4" fmla="*/ 1716509 w 8231137"/>
              <a:gd name="connsiteY4" fmla="*/ 0 h 6858000"/>
              <a:gd name="connsiteX0" fmla="*/ 1721531 w 8236159"/>
              <a:gd name="connsiteY0" fmla="*/ 0 h 6858000"/>
              <a:gd name="connsiteX1" fmla="*/ 8236159 w 8236159"/>
              <a:gd name="connsiteY1" fmla="*/ 0 h 6858000"/>
              <a:gd name="connsiteX2" fmla="*/ 8236159 w 8236159"/>
              <a:gd name="connsiteY2" fmla="*/ 6858000 h 6858000"/>
              <a:gd name="connsiteX3" fmla="*/ 1721531 w 8236159"/>
              <a:gd name="connsiteY3" fmla="*/ 6858000 h 6858000"/>
              <a:gd name="connsiteX4" fmla="*/ 1721531 w 8236159"/>
              <a:gd name="connsiteY4" fmla="*/ 0 h 6858000"/>
              <a:gd name="connsiteX0" fmla="*/ 1174213 w 9404561"/>
              <a:gd name="connsiteY0" fmla="*/ 12388 h 6858000"/>
              <a:gd name="connsiteX1" fmla="*/ 9404561 w 9404561"/>
              <a:gd name="connsiteY1" fmla="*/ 0 h 6858000"/>
              <a:gd name="connsiteX2" fmla="*/ 9404561 w 9404561"/>
              <a:gd name="connsiteY2" fmla="*/ 6858000 h 6858000"/>
              <a:gd name="connsiteX3" fmla="*/ 2889933 w 9404561"/>
              <a:gd name="connsiteY3" fmla="*/ 6858000 h 6858000"/>
              <a:gd name="connsiteX4" fmla="*/ 1174213 w 9404561"/>
              <a:gd name="connsiteY4" fmla="*/ 12388 h 6858000"/>
              <a:gd name="connsiteX0" fmla="*/ 2473 w 8232821"/>
              <a:gd name="connsiteY0" fmla="*/ 12388 h 6858000"/>
              <a:gd name="connsiteX1" fmla="*/ 8232821 w 8232821"/>
              <a:gd name="connsiteY1" fmla="*/ 0 h 6858000"/>
              <a:gd name="connsiteX2" fmla="*/ 8232821 w 8232821"/>
              <a:gd name="connsiteY2" fmla="*/ 6858000 h 6858000"/>
              <a:gd name="connsiteX3" fmla="*/ 1718193 w 8232821"/>
              <a:gd name="connsiteY3" fmla="*/ 6858000 h 6858000"/>
              <a:gd name="connsiteX4" fmla="*/ 2473 w 8232821"/>
              <a:gd name="connsiteY4" fmla="*/ 12388 h 6858000"/>
              <a:gd name="connsiteX0" fmla="*/ 647195 w 8877543"/>
              <a:gd name="connsiteY0" fmla="*/ 12388 h 6858000"/>
              <a:gd name="connsiteX1" fmla="*/ 8877543 w 8877543"/>
              <a:gd name="connsiteY1" fmla="*/ 0 h 6858000"/>
              <a:gd name="connsiteX2" fmla="*/ 8877543 w 8877543"/>
              <a:gd name="connsiteY2" fmla="*/ 6858000 h 6858000"/>
              <a:gd name="connsiteX3" fmla="*/ 2362915 w 8877543"/>
              <a:gd name="connsiteY3" fmla="*/ 6858000 h 6858000"/>
              <a:gd name="connsiteX4" fmla="*/ 655351 w 8877543"/>
              <a:gd name="connsiteY4" fmla="*/ 5421567 h 6858000"/>
              <a:gd name="connsiteX5" fmla="*/ 647195 w 8877543"/>
              <a:gd name="connsiteY5" fmla="*/ 12388 h 6858000"/>
              <a:gd name="connsiteX0" fmla="*/ 583306 w 8813654"/>
              <a:gd name="connsiteY0" fmla="*/ 12388 h 6858000"/>
              <a:gd name="connsiteX1" fmla="*/ 8813654 w 8813654"/>
              <a:gd name="connsiteY1" fmla="*/ 0 h 6858000"/>
              <a:gd name="connsiteX2" fmla="*/ 8813654 w 8813654"/>
              <a:gd name="connsiteY2" fmla="*/ 6858000 h 6858000"/>
              <a:gd name="connsiteX3" fmla="*/ 2299026 w 8813654"/>
              <a:gd name="connsiteY3" fmla="*/ 6858000 h 6858000"/>
              <a:gd name="connsiteX4" fmla="*/ 591462 w 8813654"/>
              <a:gd name="connsiteY4" fmla="*/ 5421567 h 6858000"/>
              <a:gd name="connsiteX5" fmla="*/ 583306 w 8813654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39730 w 8470078"/>
              <a:gd name="connsiteY0" fmla="*/ 12388 h 6858000"/>
              <a:gd name="connsiteX1" fmla="*/ 8470078 w 8470078"/>
              <a:gd name="connsiteY1" fmla="*/ 0 h 6858000"/>
              <a:gd name="connsiteX2" fmla="*/ 8470078 w 8470078"/>
              <a:gd name="connsiteY2" fmla="*/ 6858000 h 6858000"/>
              <a:gd name="connsiteX3" fmla="*/ 786772 w 8470078"/>
              <a:gd name="connsiteY3" fmla="*/ 6845613 h 6858000"/>
              <a:gd name="connsiteX4" fmla="*/ 247886 w 8470078"/>
              <a:gd name="connsiteY4" fmla="*/ 5421567 h 6858000"/>
              <a:gd name="connsiteX5" fmla="*/ 239730 w 8470078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421567 h 6858000"/>
              <a:gd name="connsiteX5" fmla="*/ 0 w 8230348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743653 h 6858000"/>
              <a:gd name="connsiteX5" fmla="*/ 0 w 8230348"/>
              <a:gd name="connsiteY5" fmla="*/ 12388 h 6858000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547042 w 8230348"/>
              <a:gd name="connsiteY3" fmla="*/ 6847161 h 6859548"/>
              <a:gd name="connsiteX4" fmla="*/ 8156 w 8230348"/>
              <a:gd name="connsiteY4" fmla="*/ 5745201 h 6859548"/>
              <a:gd name="connsiteX5" fmla="*/ 0 w 8230348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8372 w 8238720"/>
              <a:gd name="connsiteY0" fmla="*/ 0 h 6859548"/>
              <a:gd name="connsiteX1" fmla="*/ 8238720 w 8238720"/>
              <a:gd name="connsiteY1" fmla="*/ 1548 h 6859548"/>
              <a:gd name="connsiteX2" fmla="*/ 8238720 w 8238720"/>
              <a:gd name="connsiteY2" fmla="*/ 6859548 h 6859548"/>
              <a:gd name="connsiteX3" fmla="*/ 555414 w 8238720"/>
              <a:gd name="connsiteY3" fmla="*/ 6847161 h 6859548"/>
              <a:gd name="connsiteX4" fmla="*/ 7203 w 8238720"/>
              <a:gd name="connsiteY4" fmla="*/ 5745202 h 6859548"/>
              <a:gd name="connsiteX5" fmla="*/ 8372 w 8238720"/>
              <a:gd name="connsiteY5" fmla="*/ 0 h 6859548"/>
              <a:gd name="connsiteX0" fmla="*/ 9691 w 8240039"/>
              <a:gd name="connsiteY0" fmla="*/ 0 h 6859548"/>
              <a:gd name="connsiteX1" fmla="*/ 8240039 w 8240039"/>
              <a:gd name="connsiteY1" fmla="*/ 1548 h 6859548"/>
              <a:gd name="connsiteX2" fmla="*/ 8240039 w 8240039"/>
              <a:gd name="connsiteY2" fmla="*/ 6859548 h 6859548"/>
              <a:gd name="connsiteX3" fmla="*/ 556733 w 8240039"/>
              <a:gd name="connsiteY3" fmla="*/ 6847161 h 6859548"/>
              <a:gd name="connsiteX4" fmla="*/ 8522 w 8240039"/>
              <a:gd name="connsiteY4" fmla="*/ 5745202 h 6859548"/>
              <a:gd name="connsiteX5" fmla="*/ 9691 w 8240039"/>
              <a:gd name="connsiteY5" fmla="*/ 0 h 6859548"/>
              <a:gd name="connsiteX0" fmla="*/ 110726 w 8341074"/>
              <a:gd name="connsiteY0" fmla="*/ 0 h 6859548"/>
              <a:gd name="connsiteX1" fmla="*/ 8341074 w 8341074"/>
              <a:gd name="connsiteY1" fmla="*/ 1548 h 6859548"/>
              <a:gd name="connsiteX2" fmla="*/ 8341074 w 8341074"/>
              <a:gd name="connsiteY2" fmla="*/ 6859548 h 6859548"/>
              <a:gd name="connsiteX3" fmla="*/ 390464 w 8341074"/>
              <a:gd name="connsiteY3" fmla="*/ 6847161 h 6859548"/>
              <a:gd name="connsiteX4" fmla="*/ 109557 w 8341074"/>
              <a:gd name="connsiteY4" fmla="*/ 5745202 h 6859548"/>
              <a:gd name="connsiteX5" fmla="*/ 110726 w 8341074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745202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991411 h 6859548"/>
              <a:gd name="connsiteX5" fmla="*/ 5138 w 823548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5991411 h 6859548"/>
              <a:gd name="connsiteX5" fmla="*/ 2588 w 823293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6084320 h 6859548"/>
              <a:gd name="connsiteX5" fmla="*/ 2588 w 8232936"/>
              <a:gd name="connsiteY5" fmla="*/ 0 h 6859548"/>
              <a:gd name="connsiteX0" fmla="*/ 5137 w 8235485"/>
              <a:gd name="connsiteY0" fmla="*/ 0 h 6859548"/>
              <a:gd name="connsiteX1" fmla="*/ 8235485 w 8235485"/>
              <a:gd name="connsiteY1" fmla="*/ 1548 h 6859548"/>
              <a:gd name="connsiteX2" fmla="*/ 8235485 w 8235485"/>
              <a:gd name="connsiteY2" fmla="*/ 6859548 h 6859548"/>
              <a:gd name="connsiteX3" fmla="*/ 284875 w 8235485"/>
              <a:gd name="connsiteY3" fmla="*/ 6847161 h 6859548"/>
              <a:gd name="connsiteX4" fmla="*/ 3968 w 8235485"/>
              <a:gd name="connsiteY4" fmla="*/ 6084320 h 6859548"/>
              <a:gd name="connsiteX5" fmla="*/ 5137 w 8235485"/>
              <a:gd name="connsiteY5" fmla="*/ 0 h 6859548"/>
              <a:gd name="connsiteX0" fmla="*/ 9684 w 8240032"/>
              <a:gd name="connsiteY0" fmla="*/ 0 h 6859548"/>
              <a:gd name="connsiteX1" fmla="*/ 8240032 w 8240032"/>
              <a:gd name="connsiteY1" fmla="*/ 1548 h 6859548"/>
              <a:gd name="connsiteX2" fmla="*/ 8240032 w 8240032"/>
              <a:gd name="connsiteY2" fmla="*/ 6859548 h 6859548"/>
              <a:gd name="connsiteX3" fmla="*/ 289422 w 8240032"/>
              <a:gd name="connsiteY3" fmla="*/ 6847161 h 6859548"/>
              <a:gd name="connsiteX4" fmla="*/ 8515 w 8240032"/>
              <a:gd name="connsiteY4" fmla="*/ 6084320 h 6859548"/>
              <a:gd name="connsiteX5" fmla="*/ 9684 w 8240032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281052 w 8231662"/>
              <a:gd name="connsiteY3" fmla="*/ 6847161 h 6859548"/>
              <a:gd name="connsiteX4" fmla="*/ 145 w 8231662"/>
              <a:gd name="connsiteY4" fmla="*/ 6084320 h 6859548"/>
              <a:gd name="connsiteX5" fmla="*/ 1314 w 8231662"/>
              <a:gd name="connsiteY5" fmla="*/ 0 h 6859548"/>
              <a:gd name="connsiteX0" fmla="*/ 0 w 8230348"/>
              <a:gd name="connsiteY0" fmla="*/ 0 h 6887636"/>
              <a:gd name="connsiteX1" fmla="*/ 8230348 w 8230348"/>
              <a:gd name="connsiteY1" fmla="*/ 1548 h 6887636"/>
              <a:gd name="connsiteX2" fmla="*/ 8230348 w 8230348"/>
              <a:gd name="connsiteY2" fmla="*/ 6859548 h 6887636"/>
              <a:gd name="connsiteX3" fmla="*/ 279738 w 8230348"/>
              <a:gd name="connsiteY3" fmla="*/ 6847161 h 6887636"/>
              <a:gd name="connsiteX4" fmla="*/ 1939 w 8230348"/>
              <a:gd name="connsiteY4" fmla="*/ 6395565 h 6887636"/>
              <a:gd name="connsiteX5" fmla="*/ 0 w 8230348"/>
              <a:gd name="connsiteY5" fmla="*/ 0 h 6887636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20588 w 8230348"/>
              <a:gd name="connsiteY4" fmla="*/ 6599965 h 6859548"/>
              <a:gd name="connsiteX5" fmla="*/ 0 w 8230348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84107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193969 w 8234717"/>
              <a:gd name="connsiteY3" fmla="*/ 6851807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190914 w 8231662"/>
              <a:gd name="connsiteY3" fmla="*/ 6851807 h 6859548"/>
              <a:gd name="connsiteX4" fmla="*/ 145 w 8231662"/>
              <a:gd name="connsiteY4" fmla="*/ 6609259 h 6859548"/>
              <a:gd name="connsiteX5" fmla="*/ 1314 w 8231662"/>
              <a:gd name="connsiteY5" fmla="*/ 0 h 6859548"/>
              <a:gd name="connsiteX0" fmla="*/ 0 w 8289404"/>
              <a:gd name="connsiteY0" fmla="*/ 0 h 6873484"/>
              <a:gd name="connsiteX1" fmla="*/ 8289404 w 8289404"/>
              <a:gd name="connsiteY1" fmla="*/ 15484 h 6873484"/>
              <a:gd name="connsiteX2" fmla="*/ 8289404 w 8289404"/>
              <a:gd name="connsiteY2" fmla="*/ 6873484 h 6873484"/>
              <a:gd name="connsiteX3" fmla="*/ 248656 w 8289404"/>
              <a:gd name="connsiteY3" fmla="*/ 6865743 h 6873484"/>
              <a:gd name="connsiteX4" fmla="*/ 57887 w 8289404"/>
              <a:gd name="connsiteY4" fmla="*/ 6623195 h 6873484"/>
              <a:gd name="connsiteX5" fmla="*/ 0 w 8289404"/>
              <a:gd name="connsiteY5" fmla="*/ 0 h 6873484"/>
              <a:gd name="connsiteX0" fmla="*/ 0 w 8236565"/>
              <a:gd name="connsiteY0" fmla="*/ 0 h 6868839"/>
              <a:gd name="connsiteX1" fmla="*/ 8236565 w 8236565"/>
              <a:gd name="connsiteY1" fmla="*/ 10839 h 6868839"/>
              <a:gd name="connsiteX2" fmla="*/ 8236565 w 8236565"/>
              <a:gd name="connsiteY2" fmla="*/ 6868839 h 6868839"/>
              <a:gd name="connsiteX3" fmla="*/ 195817 w 8236565"/>
              <a:gd name="connsiteY3" fmla="*/ 6861098 h 6868839"/>
              <a:gd name="connsiteX4" fmla="*/ 5048 w 8236565"/>
              <a:gd name="connsiteY4" fmla="*/ 6618550 h 6868839"/>
              <a:gd name="connsiteX5" fmla="*/ 0 w 8236565"/>
              <a:gd name="connsiteY5" fmla="*/ 0 h 6868839"/>
              <a:gd name="connsiteX0" fmla="*/ 22956 w 8231547"/>
              <a:gd name="connsiteY0" fmla="*/ 54197 h 6858000"/>
              <a:gd name="connsiteX1" fmla="*/ 8231547 w 8231547"/>
              <a:gd name="connsiteY1" fmla="*/ 0 h 6858000"/>
              <a:gd name="connsiteX2" fmla="*/ 8231547 w 8231547"/>
              <a:gd name="connsiteY2" fmla="*/ 6858000 h 6858000"/>
              <a:gd name="connsiteX3" fmla="*/ 190799 w 8231547"/>
              <a:gd name="connsiteY3" fmla="*/ 6850259 h 6858000"/>
              <a:gd name="connsiteX4" fmla="*/ 30 w 8231547"/>
              <a:gd name="connsiteY4" fmla="*/ 6607711 h 6858000"/>
              <a:gd name="connsiteX5" fmla="*/ 22956 w 8231547"/>
              <a:gd name="connsiteY5" fmla="*/ 54197 h 6858000"/>
              <a:gd name="connsiteX0" fmla="*/ 0 w 8233457"/>
              <a:gd name="connsiteY0" fmla="*/ 0 h 6864193"/>
              <a:gd name="connsiteX1" fmla="*/ 8233457 w 8233457"/>
              <a:gd name="connsiteY1" fmla="*/ 6193 h 6864193"/>
              <a:gd name="connsiteX2" fmla="*/ 8233457 w 8233457"/>
              <a:gd name="connsiteY2" fmla="*/ 6864193 h 6864193"/>
              <a:gd name="connsiteX3" fmla="*/ 192709 w 8233457"/>
              <a:gd name="connsiteY3" fmla="*/ 6856452 h 6864193"/>
              <a:gd name="connsiteX4" fmla="*/ 1940 w 8233457"/>
              <a:gd name="connsiteY4" fmla="*/ 6613904 h 6864193"/>
              <a:gd name="connsiteX5" fmla="*/ 0 w 8233457"/>
              <a:gd name="connsiteY5" fmla="*/ 0 h 68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3457" h="6864193">
                <a:moveTo>
                  <a:pt x="0" y="0"/>
                </a:moveTo>
                <a:lnTo>
                  <a:pt x="8233457" y="6193"/>
                </a:lnTo>
                <a:lnTo>
                  <a:pt x="8233457" y="6864193"/>
                </a:lnTo>
                <a:lnTo>
                  <a:pt x="192709" y="6856452"/>
                </a:lnTo>
                <a:cubicBezTo>
                  <a:pt x="70109" y="6853451"/>
                  <a:pt x="1940" y="6804072"/>
                  <a:pt x="1940" y="6613904"/>
                </a:cubicBezTo>
                <a:cubicBezTo>
                  <a:pt x="903" y="6477936"/>
                  <a:pt x="2764" y="1725323"/>
                  <a:pt x="0" y="0"/>
                </a:cubicBezTo>
                <a:close/>
              </a:path>
            </a:pathLst>
          </a:cu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1pPr>
            <a:lvl2pPr marL="4572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800">
                <a:solidFill>
                  <a:schemeClr val="tx2"/>
                </a:solidFill>
                <a:latin typeface="Segoe UI"/>
                <a:cs typeface="Segoe UI"/>
              </a:defRPr>
            </a:lvl2pPr>
            <a:lvl3pPr marL="9144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400">
                <a:solidFill>
                  <a:schemeClr val="tx2"/>
                </a:solidFill>
                <a:latin typeface="Segoe UI"/>
                <a:cs typeface="Segoe UI"/>
              </a:defRPr>
            </a:lvl3pPr>
            <a:lvl4pPr marL="13716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4pPr>
            <a:lvl5pPr marL="18288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5pPr>
            <a:lvl6pPr marL="22860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aseline="0">
                <a:solidFill>
                  <a:schemeClr val="tx2"/>
                </a:solidFill>
                <a:latin typeface="Segoe UI"/>
                <a:cs typeface="Segoe UI"/>
              </a:defRPr>
            </a:lvl6pPr>
            <a:lvl7pPr marL="27432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7pPr>
            <a:lvl8pPr marL="32004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8pPr>
            <a:lvl9pPr marL="36576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9pPr>
          </a:lstStyle>
          <a:p>
            <a:pPr algn="l"/>
            <a:r>
              <a:rPr lang="de-DE" sz="3500" dirty="0" err="1">
                <a:solidFill>
                  <a:schemeClr val="bg1"/>
                </a:solidFill>
                <a:latin typeface="VAGRounded BT" panose="020F0702020204020204" pitchFamily="34" charset="0"/>
              </a:rPr>
              <a:t>less</a:t>
            </a:r>
            <a:r>
              <a:rPr lang="de-DE" sz="3500" dirty="0">
                <a:solidFill>
                  <a:schemeClr val="bg1"/>
                </a:solidFill>
              </a:rPr>
              <a:t> </a:t>
            </a:r>
            <a:r>
              <a:rPr lang="de-DE" sz="3200" b="0" dirty="0" err="1">
                <a:latin typeface="+mj-lt"/>
                <a:cs typeface="Segoe UI Light" panose="020B0502040204020203" pitchFamily="34" charset="0"/>
              </a:rPr>
              <a:t>particulate</a:t>
            </a:r>
            <a:r>
              <a:rPr lang="de-DE" sz="3200" b="0" dirty="0">
                <a:latin typeface="+mj-lt"/>
                <a:cs typeface="Segoe UI Light" panose="020B0502040204020203" pitchFamily="34" charset="0"/>
              </a:rPr>
              <a:t> matter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287292" y="2186285"/>
            <a:ext cx="3339201" cy="490499"/>
          </a:xfrm>
          <a:custGeom>
            <a:avLst/>
            <a:gdLst>
              <a:gd name="connsiteX0" fmla="*/ 0 w 6514628"/>
              <a:gd name="connsiteY0" fmla="*/ 0 h 6858000"/>
              <a:gd name="connsiteX1" fmla="*/ 6514628 w 6514628"/>
              <a:gd name="connsiteY1" fmla="*/ 0 h 6858000"/>
              <a:gd name="connsiteX2" fmla="*/ 6514628 w 6514628"/>
              <a:gd name="connsiteY2" fmla="*/ 6858000 h 6858000"/>
              <a:gd name="connsiteX3" fmla="*/ 0 w 6514628"/>
              <a:gd name="connsiteY3" fmla="*/ 6858000 h 6858000"/>
              <a:gd name="connsiteX4" fmla="*/ 0 w 6514628"/>
              <a:gd name="connsiteY4" fmla="*/ 0 h 6858000"/>
              <a:gd name="connsiteX0" fmla="*/ 1515291 w 8029919"/>
              <a:gd name="connsiteY0" fmla="*/ 0 h 6858000"/>
              <a:gd name="connsiteX1" fmla="*/ 8029919 w 8029919"/>
              <a:gd name="connsiteY1" fmla="*/ 0 h 6858000"/>
              <a:gd name="connsiteX2" fmla="*/ 8029919 w 8029919"/>
              <a:gd name="connsiteY2" fmla="*/ 6858000 h 6858000"/>
              <a:gd name="connsiteX3" fmla="*/ 1515291 w 8029919"/>
              <a:gd name="connsiteY3" fmla="*/ 6858000 h 6858000"/>
              <a:gd name="connsiteX4" fmla="*/ 1515291 w 8029919"/>
              <a:gd name="connsiteY4" fmla="*/ 0 h 6858000"/>
              <a:gd name="connsiteX0" fmla="*/ 1954326 w 8468954"/>
              <a:gd name="connsiteY0" fmla="*/ 0 h 6858000"/>
              <a:gd name="connsiteX1" fmla="*/ 8468954 w 8468954"/>
              <a:gd name="connsiteY1" fmla="*/ 0 h 6858000"/>
              <a:gd name="connsiteX2" fmla="*/ 8468954 w 8468954"/>
              <a:gd name="connsiteY2" fmla="*/ 6858000 h 6858000"/>
              <a:gd name="connsiteX3" fmla="*/ 1954326 w 8468954"/>
              <a:gd name="connsiteY3" fmla="*/ 6858000 h 6858000"/>
              <a:gd name="connsiteX4" fmla="*/ 1954326 w 8468954"/>
              <a:gd name="connsiteY4" fmla="*/ 0 h 6858000"/>
              <a:gd name="connsiteX0" fmla="*/ 1729125 w 8243753"/>
              <a:gd name="connsiteY0" fmla="*/ 0 h 6858000"/>
              <a:gd name="connsiteX1" fmla="*/ 8243753 w 8243753"/>
              <a:gd name="connsiteY1" fmla="*/ 0 h 6858000"/>
              <a:gd name="connsiteX2" fmla="*/ 8243753 w 8243753"/>
              <a:gd name="connsiteY2" fmla="*/ 6858000 h 6858000"/>
              <a:gd name="connsiteX3" fmla="*/ 1729125 w 8243753"/>
              <a:gd name="connsiteY3" fmla="*/ 6858000 h 6858000"/>
              <a:gd name="connsiteX4" fmla="*/ 1729125 w 8243753"/>
              <a:gd name="connsiteY4" fmla="*/ 0 h 6858000"/>
              <a:gd name="connsiteX0" fmla="*/ 1631313 w 8145941"/>
              <a:gd name="connsiteY0" fmla="*/ 0 h 6858000"/>
              <a:gd name="connsiteX1" fmla="*/ 8145941 w 8145941"/>
              <a:gd name="connsiteY1" fmla="*/ 0 h 6858000"/>
              <a:gd name="connsiteX2" fmla="*/ 8145941 w 8145941"/>
              <a:gd name="connsiteY2" fmla="*/ 6858000 h 6858000"/>
              <a:gd name="connsiteX3" fmla="*/ 1631313 w 8145941"/>
              <a:gd name="connsiteY3" fmla="*/ 6858000 h 6858000"/>
              <a:gd name="connsiteX4" fmla="*/ 1631313 w 8145941"/>
              <a:gd name="connsiteY4" fmla="*/ 0 h 6858000"/>
              <a:gd name="connsiteX0" fmla="*/ 1684006 w 8198634"/>
              <a:gd name="connsiteY0" fmla="*/ 0 h 6858000"/>
              <a:gd name="connsiteX1" fmla="*/ 8198634 w 8198634"/>
              <a:gd name="connsiteY1" fmla="*/ 0 h 6858000"/>
              <a:gd name="connsiteX2" fmla="*/ 8198634 w 8198634"/>
              <a:gd name="connsiteY2" fmla="*/ 6858000 h 6858000"/>
              <a:gd name="connsiteX3" fmla="*/ 1684006 w 8198634"/>
              <a:gd name="connsiteY3" fmla="*/ 6858000 h 6858000"/>
              <a:gd name="connsiteX4" fmla="*/ 1684006 w 8198634"/>
              <a:gd name="connsiteY4" fmla="*/ 0 h 6858000"/>
              <a:gd name="connsiteX0" fmla="*/ 1690465 w 8205093"/>
              <a:gd name="connsiteY0" fmla="*/ 0 h 6858000"/>
              <a:gd name="connsiteX1" fmla="*/ 8205093 w 8205093"/>
              <a:gd name="connsiteY1" fmla="*/ 0 h 6858000"/>
              <a:gd name="connsiteX2" fmla="*/ 8205093 w 8205093"/>
              <a:gd name="connsiteY2" fmla="*/ 6858000 h 6858000"/>
              <a:gd name="connsiteX3" fmla="*/ 1690465 w 8205093"/>
              <a:gd name="connsiteY3" fmla="*/ 6858000 h 6858000"/>
              <a:gd name="connsiteX4" fmla="*/ 1690465 w 8205093"/>
              <a:gd name="connsiteY4" fmla="*/ 0 h 6858000"/>
              <a:gd name="connsiteX0" fmla="*/ 1705902 w 8220530"/>
              <a:gd name="connsiteY0" fmla="*/ 0 h 6858000"/>
              <a:gd name="connsiteX1" fmla="*/ 8220530 w 8220530"/>
              <a:gd name="connsiteY1" fmla="*/ 0 h 6858000"/>
              <a:gd name="connsiteX2" fmla="*/ 8220530 w 8220530"/>
              <a:gd name="connsiteY2" fmla="*/ 6858000 h 6858000"/>
              <a:gd name="connsiteX3" fmla="*/ 1705902 w 8220530"/>
              <a:gd name="connsiteY3" fmla="*/ 6858000 h 6858000"/>
              <a:gd name="connsiteX4" fmla="*/ 1705902 w 8220530"/>
              <a:gd name="connsiteY4" fmla="*/ 0 h 6858000"/>
              <a:gd name="connsiteX0" fmla="*/ 1716509 w 8231137"/>
              <a:gd name="connsiteY0" fmla="*/ 0 h 6858000"/>
              <a:gd name="connsiteX1" fmla="*/ 8231137 w 8231137"/>
              <a:gd name="connsiteY1" fmla="*/ 0 h 6858000"/>
              <a:gd name="connsiteX2" fmla="*/ 8231137 w 8231137"/>
              <a:gd name="connsiteY2" fmla="*/ 6858000 h 6858000"/>
              <a:gd name="connsiteX3" fmla="*/ 1716509 w 8231137"/>
              <a:gd name="connsiteY3" fmla="*/ 6858000 h 6858000"/>
              <a:gd name="connsiteX4" fmla="*/ 1716509 w 8231137"/>
              <a:gd name="connsiteY4" fmla="*/ 0 h 6858000"/>
              <a:gd name="connsiteX0" fmla="*/ 1721531 w 8236159"/>
              <a:gd name="connsiteY0" fmla="*/ 0 h 6858000"/>
              <a:gd name="connsiteX1" fmla="*/ 8236159 w 8236159"/>
              <a:gd name="connsiteY1" fmla="*/ 0 h 6858000"/>
              <a:gd name="connsiteX2" fmla="*/ 8236159 w 8236159"/>
              <a:gd name="connsiteY2" fmla="*/ 6858000 h 6858000"/>
              <a:gd name="connsiteX3" fmla="*/ 1721531 w 8236159"/>
              <a:gd name="connsiteY3" fmla="*/ 6858000 h 6858000"/>
              <a:gd name="connsiteX4" fmla="*/ 1721531 w 8236159"/>
              <a:gd name="connsiteY4" fmla="*/ 0 h 6858000"/>
              <a:gd name="connsiteX0" fmla="*/ 1174213 w 9404561"/>
              <a:gd name="connsiteY0" fmla="*/ 12388 h 6858000"/>
              <a:gd name="connsiteX1" fmla="*/ 9404561 w 9404561"/>
              <a:gd name="connsiteY1" fmla="*/ 0 h 6858000"/>
              <a:gd name="connsiteX2" fmla="*/ 9404561 w 9404561"/>
              <a:gd name="connsiteY2" fmla="*/ 6858000 h 6858000"/>
              <a:gd name="connsiteX3" fmla="*/ 2889933 w 9404561"/>
              <a:gd name="connsiteY3" fmla="*/ 6858000 h 6858000"/>
              <a:gd name="connsiteX4" fmla="*/ 1174213 w 9404561"/>
              <a:gd name="connsiteY4" fmla="*/ 12388 h 6858000"/>
              <a:gd name="connsiteX0" fmla="*/ 2473 w 8232821"/>
              <a:gd name="connsiteY0" fmla="*/ 12388 h 6858000"/>
              <a:gd name="connsiteX1" fmla="*/ 8232821 w 8232821"/>
              <a:gd name="connsiteY1" fmla="*/ 0 h 6858000"/>
              <a:gd name="connsiteX2" fmla="*/ 8232821 w 8232821"/>
              <a:gd name="connsiteY2" fmla="*/ 6858000 h 6858000"/>
              <a:gd name="connsiteX3" fmla="*/ 1718193 w 8232821"/>
              <a:gd name="connsiteY3" fmla="*/ 6858000 h 6858000"/>
              <a:gd name="connsiteX4" fmla="*/ 2473 w 8232821"/>
              <a:gd name="connsiteY4" fmla="*/ 12388 h 6858000"/>
              <a:gd name="connsiteX0" fmla="*/ 647195 w 8877543"/>
              <a:gd name="connsiteY0" fmla="*/ 12388 h 6858000"/>
              <a:gd name="connsiteX1" fmla="*/ 8877543 w 8877543"/>
              <a:gd name="connsiteY1" fmla="*/ 0 h 6858000"/>
              <a:gd name="connsiteX2" fmla="*/ 8877543 w 8877543"/>
              <a:gd name="connsiteY2" fmla="*/ 6858000 h 6858000"/>
              <a:gd name="connsiteX3" fmla="*/ 2362915 w 8877543"/>
              <a:gd name="connsiteY3" fmla="*/ 6858000 h 6858000"/>
              <a:gd name="connsiteX4" fmla="*/ 655351 w 8877543"/>
              <a:gd name="connsiteY4" fmla="*/ 5421567 h 6858000"/>
              <a:gd name="connsiteX5" fmla="*/ 647195 w 8877543"/>
              <a:gd name="connsiteY5" fmla="*/ 12388 h 6858000"/>
              <a:gd name="connsiteX0" fmla="*/ 583306 w 8813654"/>
              <a:gd name="connsiteY0" fmla="*/ 12388 h 6858000"/>
              <a:gd name="connsiteX1" fmla="*/ 8813654 w 8813654"/>
              <a:gd name="connsiteY1" fmla="*/ 0 h 6858000"/>
              <a:gd name="connsiteX2" fmla="*/ 8813654 w 8813654"/>
              <a:gd name="connsiteY2" fmla="*/ 6858000 h 6858000"/>
              <a:gd name="connsiteX3" fmla="*/ 2299026 w 8813654"/>
              <a:gd name="connsiteY3" fmla="*/ 6858000 h 6858000"/>
              <a:gd name="connsiteX4" fmla="*/ 591462 w 8813654"/>
              <a:gd name="connsiteY4" fmla="*/ 5421567 h 6858000"/>
              <a:gd name="connsiteX5" fmla="*/ 583306 w 8813654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39730 w 8470078"/>
              <a:gd name="connsiteY0" fmla="*/ 12388 h 6858000"/>
              <a:gd name="connsiteX1" fmla="*/ 8470078 w 8470078"/>
              <a:gd name="connsiteY1" fmla="*/ 0 h 6858000"/>
              <a:gd name="connsiteX2" fmla="*/ 8470078 w 8470078"/>
              <a:gd name="connsiteY2" fmla="*/ 6858000 h 6858000"/>
              <a:gd name="connsiteX3" fmla="*/ 786772 w 8470078"/>
              <a:gd name="connsiteY3" fmla="*/ 6845613 h 6858000"/>
              <a:gd name="connsiteX4" fmla="*/ 247886 w 8470078"/>
              <a:gd name="connsiteY4" fmla="*/ 5421567 h 6858000"/>
              <a:gd name="connsiteX5" fmla="*/ 239730 w 8470078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421567 h 6858000"/>
              <a:gd name="connsiteX5" fmla="*/ 0 w 8230348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743653 h 6858000"/>
              <a:gd name="connsiteX5" fmla="*/ 0 w 8230348"/>
              <a:gd name="connsiteY5" fmla="*/ 12388 h 6858000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547042 w 8230348"/>
              <a:gd name="connsiteY3" fmla="*/ 6847161 h 6859548"/>
              <a:gd name="connsiteX4" fmla="*/ 8156 w 8230348"/>
              <a:gd name="connsiteY4" fmla="*/ 5745201 h 6859548"/>
              <a:gd name="connsiteX5" fmla="*/ 0 w 8230348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8372 w 8238720"/>
              <a:gd name="connsiteY0" fmla="*/ 0 h 6859548"/>
              <a:gd name="connsiteX1" fmla="*/ 8238720 w 8238720"/>
              <a:gd name="connsiteY1" fmla="*/ 1548 h 6859548"/>
              <a:gd name="connsiteX2" fmla="*/ 8238720 w 8238720"/>
              <a:gd name="connsiteY2" fmla="*/ 6859548 h 6859548"/>
              <a:gd name="connsiteX3" fmla="*/ 555414 w 8238720"/>
              <a:gd name="connsiteY3" fmla="*/ 6847161 h 6859548"/>
              <a:gd name="connsiteX4" fmla="*/ 7203 w 8238720"/>
              <a:gd name="connsiteY4" fmla="*/ 5745202 h 6859548"/>
              <a:gd name="connsiteX5" fmla="*/ 8372 w 8238720"/>
              <a:gd name="connsiteY5" fmla="*/ 0 h 6859548"/>
              <a:gd name="connsiteX0" fmla="*/ 9691 w 8240039"/>
              <a:gd name="connsiteY0" fmla="*/ 0 h 6859548"/>
              <a:gd name="connsiteX1" fmla="*/ 8240039 w 8240039"/>
              <a:gd name="connsiteY1" fmla="*/ 1548 h 6859548"/>
              <a:gd name="connsiteX2" fmla="*/ 8240039 w 8240039"/>
              <a:gd name="connsiteY2" fmla="*/ 6859548 h 6859548"/>
              <a:gd name="connsiteX3" fmla="*/ 556733 w 8240039"/>
              <a:gd name="connsiteY3" fmla="*/ 6847161 h 6859548"/>
              <a:gd name="connsiteX4" fmla="*/ 8522 w 8240039"/>
              <a:gd name="connsiteY4" fmla="*/ 5745202 h 6859548"/>
              <a:gd name="connsiteX5" fmla="*/ 9691 w 8240039"/>
              <a:gd name="connsiteY5" fmla="*/ 0 h 6859548"/>
              <a:gd name="connsiteX0" fmla="*/ 110726 w 8341074"/>
              <a:gd name="connsiteY0" fmla="*/ 0 h 6859548"/>
              <a:gd name="connsiteX1" fmla="*/ 8341074 w 8341074"/>
              <a:gd name="connsiteY1" fmla="*/ 1548 h 6859548"/>
              <a:gd name="connsiteX2" fmla="*/ 8341074 w 8341074"/>
              <a:gd name="connsiteY2" fmla="*/ 6859548 h 6859548"/>
              <a:gd name="connsiteX3" fmla="*/ 390464 w 8341074"/>
              <a:gd name="connsiteY3" fmla="*/ 6847161 h 6859548"/>
              <a:gd name="connsiteX4" fmla="*/ 109557 w 8341074"/>
              <a:gd name="connsiteY4" fmla="*/ 5745202 h 6859548"/>
              <a:gd name="connsiteX5" fmla="*/ 110726 w 8341074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745202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991411 h 6859548"/>
              <a:gd name="connsiteX5" fmla="*/ 5138 w 823548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5991411 h 6859548"/>
              <a:gd name="connsiteX5" fmla="*/ 2588 w 823293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6084320 h 6859548"/>
              <a:gd name="connsiteX5" fmla="*/ 2588 w 8232936"/>
              <a:gd name="connsiteY5" fmla="*/ 0 h 6859548"/>
              <a:gd name="connsiteX0" fmla="*/ 5137 w 8235485"/>
              <a:gd name="connsiteY0" fmla="*/ 0 h 6859548"/>
              <a:gd name="connsiteX1" fmla="*/ 8235485 w 8235485"/>
              <a:gd name="connsiteY1" fmla="*/ 1548 h 6859548"/>
              <a:gd name="connsiteX2" fmla="*/ 8235485 w 8235485"/>
              <a:gd name="connsiteY2" fmla="*/ 6859548 h 6859548"/>
              <a:gd name="connsiteX3" fmla="*/ 284875 w 8235485"/>
              <a:gd name="connsiteY3" fmla="*/ 6847161 h 6859548"/>
              <a:gd name="connsiteX4" fmla="*/ 3968 w 8235485"/>
              <a:gd name="connsiteY4" fmla="*/ 6084320 h 6859548"/>
              <a:gd name="connsiteX5" fmla="*/ 5137 w 8235485"/>
              <a:gd name="connsiteY5" fmla="*/ 0 h 6859548"/>
              <a:gd name="connsiteX0" fmla="*/ 9684 w 8240032"/>
              <a:gd name="connsiteY0" fmla="*/ 0 h 6859548"/>
              <a:gd name="connsiteX1" fmla="*/ 8240032 w 8240032"/>
              <a:gd name="connsiteY1" fmla="*/ 1548 h 6859548"/>
              <a:gd name="connsiteX2" fmla="*/ 8240032 w 8240032"/>
              <a:gd name="connsiteY2" fmla="*/ 6859548 h 6859548"/>
              <a:gd name="connsiteX3" fmla="*/ 289422 w 8240032"/>
              <a:gd name="connsiteY3" fmla="*/ 6847161 h 6859548"/>
              <a:gd name="connsiteX4" fmla="*/ 8515 w 8240032"/>
              <a:gd name="connsiteY4" fmla="*/ 6084320 h 6859548"/>
              <a:gd name="connsiteX5" fmla="*/ 9684 w 8240032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281052 w 8231662"/>
              <a:gd name="connsiteY3" fmla="*/ 6847161 h 6859548"/>
              <a:gd name="connsiteX4" fmla="*/ 145 w 8231662"/>
              <a:gd name="connsiteY4" fmla="*/ 6084320 h 6859548"/>
              <a:gd name="connsiteX5" fmla="*/ 1314 w 8231662"/>
              <a:gd name="connsiteY5" fmla="*/ 0 h 6859548"/>
              <a:gd name="connsiteX0" fmla="*/ 0 w 8230348"/>
              <a:gd name="connsiteY0" fmla="*/ 0 h 6887636"/>
              <a:gd name="connsiteX1" fmla="*/ 8230348 w 8230348"/>
              <a:gd name="connsiteY1" fmla="*/ 1548 h 6887636"/>
              <a:gd name="connsiteX2" fmla="*/ 8230348 w 8230348"/>
              <a:gd name="connsiteY2" fmla="*/ 6859548 h 6887636"/>
              <a:gd name="connsiteX3" fmla="*/ 279738 w 8230348"/>
              <a:gd name="connsiteY3" fmla="*/ 6847161 h 6887636"/>
              <a:gd name="connsiteX4" fmla="*/ 1939 w 8230348"/>
              <a:gd name="connsiteY4" fmla="*/ 6395565 h 6887636"/>
              <a:gd name="connsiteX5" fmla="*/ 0 w 8230348"/>
              <a:gd name="connsiteY5" fmla="*/ 0 h 6887636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20588 w 8230348"/>
              <a:gd name="connsiteY4" fmla="*/ 6599965 h 6859548"/>
              <a:gd name="connsiteX5" fmla="*/ 0 w 8230348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84107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193969 w 8234717"/>
              <a:gd name="connsiteY3" fmla="*/ 6851807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190914 w 8231662"/>
              <a:gd name="connsiteY3" fmla="*/ 6851807 h 6859548"/>
              <a:gd name="connsiteX4" fmla="*/ 145 w 8231662"/>
              <a:gd name="connsiteY4" fmla="*/ 6609259 h 6859548"/>
              <a:gd name="connsiteX5" fmla="*/ 1314 w 8231662"/>
              <a:gd name="connsiteY5" fmla="*/ 0 h 6859548"/>
              <a:gd name="connsiteX0" fmla="*/ 0 w 8289404"/>
              <a:gd name="connsiteY0" fmla="*/ 0 h 6873484"/>
              <a:gd name="connsiteX1" fmla="*/ 8289404 w 8289404"/>
              <a:gd name="connsiteY1" fmla="*/ 15484 h 6873484"/>
              <a:gd name="connsiteX2" fmla="*/ 8289404 w 8289404"/>
              <a:gd name="connsiteY2" fmla="*/ 6873484 h 6873484"/>
              <a:gd name="connsiteX3" fmla="*/ 248656 w 8289404"/>
              <a:gd name="connsiteY3" fmla="*/ 6865743 h 6873484"/>
              <a:gd name="connsiteX4" fmla="*/ 57887 w 8289404"/>
              <a:gd name="connsiteY4" fmla="*/ 6623195 h 6873484"/>
              <a:gd name="connsiteX5" fmla="*/ 0 w 8289404"/>
              <a:gd name="connsiteY5" fmla="*/ 0 h 6873484"/>
              <a:gd name="connsiteX0" fmla="*/ 0 w 8236565"/>
              <a:gd name="connsiteY0" fmla="*/ 0 h 6868839"/>
              <a:gd name="connsiteX1" fmla="*/ 8236565 w 8236565"/>
              <a:gd name="connsiteY1" fmla="*/ 10839 h 6868839"/>
              <a:gd name="connsiteX2" fmla="*/ 8236565 w 8236565"/>
              <a:gd name="connsiteY2" fmla="*/ 6868839 h 6868839"/>
              <a:gd name="connsiteX3" fmla="*/ 195817 w 8236565"/>
              <a:gd name="connsiteY3" fmla="*/ 6861098 h 6868839"/>
              <a:gd name="connsiteX4" fmla="*/ 5048 w 8236565"/>
              <a:gd name="connsiteY4" fmla="*/ 6618550 h 6868839"/>
              <a:gd name="connsiteX5" fmla="*/ 0 w 8236565"/>
              <a:gd name="connsiteY5" fmla="*/ 0 h 6868839"/>
              <a:gd name="connsiteX0" fmla="*/ 22956 w 8231547"/>
              <a:gd name="connsiteY0" fmla="*/ 54197 h 6858000"/>
              <a:gd name="connsiteX1" fmla="*/ 8231547 w 8231547"/>
              <a:gd name="connsiteY1" fmla="*/ 0 h 6858000"/>
              <a:gd name="connsiteX2" fmla="*/ 8231547 w 8231547"/>
              <a:gd name="connsiteY2" fmla="*/ 6858000 h 6858000"/>
              <a:gd name="connsiteX3" fmla="*/ 190799 w 8231547"/>
              <a:gd name="connsiteY3" fmla="*/ 6850259 h 6858000"/>
              <a:gd name="connsiteX4" fmla="*/ 30 w 8231547"/>
              <a:gd name="connsiteY4" fmla="*/ 6607711 h 6858000"/>
              <a:gd name="connsiteX5" fmla="*/ 22956 w 8231547"/>
              <a:gd name="connsiteY5" fmla="*/ 54197 h 6858000"/>
              <a:gd name="connsiteX0" fmla="*/ 0 w 8233457"/>
              <a:gd name="connsiteY0" fmla="*/ 0 h 6864193"/>
              <a:gd name="connsiteX1" fmla="*/ 8233457 w 8233457"/>
              <a:gd name="connsiteY1" fmla="*/ 6193 h 6864193"/>
              <a:gd name="connsiteX2" fmla="*/ 8233457 w 8233457"/>
              <a:gd name="connsiteY2" fmla="*/ 6864193 h 6864193"/>
              <a:gd name="connsiteX3" fmla="*/ 192709 w 8233457"/>
              <a:gd name="connsiteY3" fmla="*/ 6856452 h 6864193"/>
              <a:gd name="connsiteX4" fmla="*/ 1940 w 8233457"/>
              <a:gd name="connsiteY4" fmla="*/ 6613904 h 6864193"/>
              <a:gd name="connsiteX5" fmla="*/ 0 w 8233457"/>
              <a:gd name="connsiteY5" fmla="*/ 0 h 68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3457" h="6864193">
                <a:moveTo>
                  <a:pt x="0" y="0"/>
                </a:moveTo>
                <a:lnTo>
                  <a:pt x="8233457" y="6193"/>
                </a:lnTo>
                <a:lnTo>
                  <a:pt x="8233457" y="6864193"/>
                </a:lnTo>
                <a:lnTo>
                  <a:pt x="192709" y="6856452"/>
                </a:lnTo>
                <a:cubicBezTo>
                  <a:pt x="70109" y="6853451"/>
                  <a:pt x="1940" y="6804072"/>
                  <a:pt x="1940" y="6613904"/>
                </a:cubicBezTo>
                <a:cubicBezTo>
                  <a:pt x="903" y="6477936"/>
                  <a:pt x="2764" y="1725323"/>
                  <a:pt x="0" y="0"/>
                </a:cubicBezTo>
                <a:close/>
              </a:path>
            </a:pathLst>
          </a:cu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1pPr>
            <a:lvl2pPr marL="4572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800">
                <a:solidFill>
                  <a:schemeClr val="tx2"/>
                </a:solidFill>
                <a:latin typeface="Segoe UI"/>
                <a:cs typeface="Segoe UI"/>
              </a:defRPr>
            </a:lvl2pPr>
            <a:lvl3pPr marL="9144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400">
                <a:solidFill>
                  <a:schemeClr val="tx2"/>
                </a:solidFill>
                <a:latin typeface="Segoe UI"/>
                <a:cs typeface="Segoe UI"/>
              </a:defRPr>
            </a:lvl3pPr>
            <a:lvl4pPr marL="13716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4pPr>
            <a:lvl5pPr marL="18288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5pPr>
            <a:lvl6pPr marL="22860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aseline="0">
                <a:solidFill>
                  <a:schemeClr val="tx2"/>
                </a:solidFill>
                <a:latin typeface="Segoe UI"/>
                <a:cs typeface="Segoe UI"/>
              </a:defRPr>
            </a:lvl6pPr>
            <a:lvl7pPr marL="27432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7pPr>
            <a:lvl8pPr marL="32004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8pPr>
            <a:lvl9pPr marL="36576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9pPr>
          </a:lstStyle>
          <a:p>
            <a:pPr algn="l"/>
            <a:r>
              <a:rPr lang="de-DE" sz="35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r>
              <a:rPr lang="de-DE" sz="35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de-DE" sz="35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-, </a:t>
            </a:r>
            <a:r>
              <a:rPr lang="de-DE" sz="3500" b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NOx</a:t>
            </a:r>
            <a:r>
              <a:rPr lang="de-DE" sz="35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de-DE" sz="3500" dirty="0" err="1">
                <a:solidFill>
                  <a:schemeClr val="bg1"/>
                </a:solidFill>
                <a:latin typeface="VAGRounded BT" panose="020F0702020204020204" pitchFamily="34" charset="0"/>
              </a:rPr>
              <a:t>free</a:t>
            </a:r>
            <a:endParaRPr lang="de-DE" sz="3500" b="0" dirty="0">
              <a:solidFill>
                <a:schemeClr val="bg1"/>
              </a:solidFill>
              <a:latin typeface="VAGRounded BT" panose="020F070202020402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755576" y="2213391"/>
            <a:ext cx="3528392" cy="473549"/>
          </a:xfrm>
          <a:custGeom>
            <a:avLst/>
            <a:gdLst>
              <a:gd name="connsiteX0" fmla="*/ 0 w 6514628"/>
              <a:gd name="connsiteY0" fmla="*/ 0 h 6858000"/>
              <a:gd name="connsiteX1" fmla="*/ 6514628 w 6514628"/>
              <a:gd name="connsiteY1" fmla="*/ 0 h 6858000"/>
              <a:gd name="connsiteX2" fmla="*/ 6514628 w 6514628"/>
              <a:gd name="connsiteY2" fmla="*/ 6858000 h 6858000"/>
              <a:gd name="connsiteX3" fmla="*/ 0 w 6514628"/>
              <a:gd name="connsiteY3" fmla="*/ 6858000 h 6858000"/>
              <a:gd name="connsiteX4" fmla="*/ 0 w 6514628"/>
              <a:gd name="connsiteY4" fmla="*/ 0 h 6858000"/>
              <a:gd name="connsiteX0" fmla="*/ 1515291 w 8029919"/>
              <a:gd name="connsiteY0" fmla="*/ 0 h 6858000"/>
              <a:gd name="connsiteX1" fmla="*/ 8029919 w 8029919"/>
              <a:gd name="connsiteY1" fmla="*/ 0 h 6858000"/>
              <a:gd name="connsiteX2" fmla="*/ 8029919 w 8029919"/>
              <a:gd name="connsiteY2" fmla="*/ 6858000 h 6858000"/>
              <a:gd name="connsiteX3" fmla="*/ 1515291 w 8029919"/>
              <a:gd name="connsiteY3" fmla="*/ 6858000 h 6858000"/>
              <a:gd name="connsiteX4" fmla="*/ 1515291 w 8029919"/>
              <a:gd name="connsiteY4" fmla="*/ 0 h 6858000"/>
              <a:gd name="connsiteX0" fmla="*/ 1954326 w 8468954"/>
              <a:gd name="connsiteY0" fmla="*/ 0 h 6858000"/>
              <a:gd name="connsiteX1" fmla="*/ 8468954 w 8468954"/>
              <a:gd name="connsiteY1" fmla="*/ 0 h 6858000"/>
              <a:gd name="connsiteX2" fmla="*/ 8468954 w 8468954"/>
              <a:gd name="connsiteY2" fmla="*/ 6858000 h 6858000"/>
              <a:gd name="connsiteX3" fmla="*/ 1954326 w 8468954"/>
              <a:gd name="connsiteY3" fmla="*/ 6858000 h 6858000"/>
              <a:gd name="connsiteX4" fmla="*/ 1954326 w 8468954"/>
              <a:gd name="connsiteY4" fmla="*/ 0 h 6858000"/>
              <a:gd name="connsiteX0" fmla="*/ 1729125 w 8243753"/>
              <a:gd name="connsiteY0" fmla="*/ 0 h 6858000"/>
              <a:gd name="connsiteX1" fmla="*/ 8243753 w 8243753"/>
              <a:gd name="connsiteY1" fmla="*/ 0 h 6858000"/>
              <a:gd name="connsiteX2" fmla="*/ 8243753 w 8243753"/>
              <a:gd name="connsiteY2" fmla="*/ 6858000 h 6858000"/>
              <a:gd name="connsiteX3" fmla="*/ 1729125 w 8243753"/>
              <a:gd name="connsiteY3" fmla="*/ 6858000 h 6858000"/>
              <a:gd name="connsiteX4" fmla="*/ 1729125 w 8243753"/>
              <a:gd name="connsiteY4" fmla="*/ 0 h 6858000"/>
              <a:gd name="connsiteX0" fmla="*/ 1631313 w 8145941"/>
              <a:gd name="connsiteY0" fmla="*/ 0 h 6858000"/>
              <a:gd name="connsiteX1" fmla="*/ 8145941 w 8145941"/>
              <a:gd name="connsiteY1" fmla="*/ 0 h 6858000"/>
              <a:gd name="connsiteX2" fmla="*/ 8145941 w 8145941"/>
              <a:gd name="connsiteY2" fmla="*/ 6858000 h 6858000"/>
              <a:gd name="connsiteX3" fmla="*/ 1631313 w 8145941"/>
              <a:gd name="connsiteY3" fmla="*/ 6858000 h 6858000"/>
              <a:gd name="connsiteX4" fmla="*/ 1631313 w 8145941"/>
              <a:gd name="connsiteY4" fmla="*/ 0 h 6858000"/>
              <a:gd name="connsiteX0" fmla="*/ 1684006 w 8198634"/>
              <a:gd name="connsiteY0" fmla="*/ 0 h 6858000"/>
              <a:gd name="connsiteX1" fmla="*/ 8198634 w 8198634"/>
              <a:gd name="connsiteY1" fmla="*/ 0 h 6858000"/>
              <a:gd name="connsiteX2" fmla="*/ 8198634 w 8198634"/>
              <a:gd name="connsiteY2" fmla="*/ 6858000 h 6858000"/>
              <a:gd name="connsiteX3" fmla="*/ 1684006 w 8198634"/>
              <a:gd name="connsiteY3" fmla="*/ 6858000 h 6858000"/>
              <a:gd name="connsiteX4" fmla="*/ 1684006 w 8198634"/>
              <a:gd name="connsiteY4" fmla="*/ 0 h 6858000"/>
              <a:gd name="connsiteX0" fmla="*/ 1690465 w 8205093"/>
              <a:gd name="connsiteY0" fmla="*/ 0 h 6858000"/>
              <a:gd name="connsiteX1" fmla="*/ 8205093 w 8205093"/>
              <a:gd name="connsiteY1" fmla="*/ 0 h 6858000"/>
              <a:gd name="connsiteX2" fmla="*/ 8205093 w 8205093"/>
              <a:gd name="connsiteY2" fmla="*/ 6858000 h 6858000"/>
              <a:gd name="connsiteX3" fmla="*/ 1690465 w 8205093"/>
              <a:gd name="connsiteY3" fmla="*/ 6858000 h 6858000"/>
              <a:gd name="connsiteX4" fmla="*/ 1690465 w 8205093"/>
              <a:gd name="connsiteY4" fmla="*/ 0 h 6858000"/>
              <a:gd name="connsiteX0" fmla="*/ 1705902 w 8220530"/>
              <a:gd name="connsiteY0" fmla="*/ 0 h 6858000"/>
              <a:gd name="connsiteX1" fmla="*/ 8220530 w 8220530"/>
              <a:gd name="connsiteY1" fmla="*/ 0 h 6858000"/>
              <a:gd name="connsiteX2" fmla="*/ 8220530 w 8220530"/>
              <a:gd name="connsiteY2" fmla="*/ 6858000 h 6858000"/>
              <a:gd name="connsiteX3" fmla="*/ 1705902 w 8220530"/>
              <a:gd name="connsiteY3" fmla="*/ 6858000 h 6858000"/>
              <a:gd name="connsiteX4" fmla="*/ 1705902 w 8220530"/>
              <a:gd name="connsiteY4" fmla="*/ 0 h 6858000"/>
              <a:gd name="connsiteX0" fmla="*/ 1716509 w 8231137"/>
              <a:gd name="connsiteY0" fmla="*/ 0 h 6858000"/>
              <a:gd name="connsiteX1" fmla="*/ 8231137 w 8231137"/>
              <a:gd name="connsiteY1" fmla="*/ 0 h 6858000"/>
              <a:gd name="connsiteX2" fmla="*/ 8231137 w 8231137"/>
              <a:gd name="connsiteY2" fmla="*/ 6858000 h 6858000"/>
              <a:gd name="connsiteX3" fmla="*/ 1716509 w 8231137"/>
              <a:gd name="connsiteY3" fmla="*/ 6858000 h 6858000"/>
              <a:gd name="connsiteX4" fmla="*/ 1716509 w 8231137"/>
              <a:gd name="connsiteY4" fmla="*/ 0 h 6858000"/>
              <a:gd name="connsiteX0" fmla="*/ 1721531 w 8236159"/>
              <a:gd name="connsiteY0" fmla="*/ 0 h 6858000"/>
              <a:gd name="connsiteX1" fmla="*/ 8236159 w 8236159"/>
              <a:gd name="connsiteY1" fmla="*/ 0 h 6858000"/>
              <a:gd name="connsiteX2" fmla="*/ 8236159 w 8236159"/>
              <a:gd name="connsiteY2" fmla="*/ 6858000 h 6858000"/>
              <a:gd name="connsiteX3" fmla="*/ 1721531 w 8236159"/>
              <a:gd name="connsiteY3" fmla="*/ 6858000 h 6858000"/>
              <a:gd name="connsiteX4" fmla="*/ 1721531 w 8236159"/>
              <a:gd name="connsiteY4" fmla="*/ 0 h 6858000"/>
              <a:gd name="connsiteX0" fmla="*/ 1174213 w 9404561"/>
              <a:gd name="connsiteY0" fmla="*/ 12388 h 6858000"/>
              <a:gd name="connsiteX1" fmla="*/ 9404561 w 9404561"/>
              <a:gd name="connsiteY1" fmla="*/ 0 h 6858000"/>
              <a:gd name="connsiteX2" fmla="*/ 9404561 w 9404561"/>
              <a:gd name="connsiteY2" fmla="*/ 6858000 h 6858000"/>
              <a:gd name="connsiteX3" fmla="*/ 2889933 w 9404561"/>
              <a:gd name="connsiteY3" fmla="*/ 6858000 h 6858000"/>
              <a:gd name="connsiteX4" fmla="*/ 1174213 w 9404561"/>
              <a:gd name="connsiteY4" fmla="*/ 12388 h 6858000"/>
              <a:gd name="connsiteX0" fmla="*/ 2473 w 8232821"/>
              <a:gd name="connsiteY0" fmla="*/ 12388 h 6858000"/>
              <a:gd name="connsiteX1" fmla="*/ 8232821 w 8232821"/>
              <a:gd name="connsiteY1" fmla="*/ 0 h 6858000"/>
              <a:gd name="connsiteX2" fmla="*/ 8232821 w 8232821"/>
              <a:gd name="connsiteY2" fmla="*/ 6858000 h 6858000"/>
              <a:gd name="connsiteX3" fmla="*/ 1718193 w 8232821"/>
              <a:gd name="connsiteY3" fmla="*/ 6858000 h 6858000"/>
              <a:gd name="connsiteX4" fmla="*/ 2473 w 8232821"/>
              <a:gd name="connsiteY4" fmla="*/ 12388 h 6858000"/>
              <a:gd name="connsiteX0" fmla="*/ 647195 w 8877543"/>
              <a:gd name="connsiteY0" fmla="*/ 12388 h 6858000"/>
              <a:gd name="connsiteX1" fmla="*/ 8877543 w 8877543"/>
              <a:gd name="connsiteY1" fmla="*/ 0 h 6858000"/>
              <a:gd name="connsiteX2" fmla="*/ 8877543 w 8877543"/>
              <a:gd name="connsiteY2" fmla="*/ 6858000 h 6858000"/>
              <a:gd name="connsiteX3" fmla="*/ 2362915 w 8877543"/>
              <a:gd name="connsiteY3" fmla="*/ 6858000 h 6858000"/>
              <a:gd name="connsiteX4" fmla="*/ 655351 w 8877543"/>
              <a:gd name="connsiteY4" fmla="*/ 5421567 h 6858000"/>
              <a:gd name="connsiteX5" fmla="*/ 647195 w 8877543"/>
              <a:gd name="connsiteY5" fmla="*/ 12388 h 6858000"/>
              <a:gd name="connsiteX0" fmla="*/ 583306 w 8813654"/>
              <a:gd name="connsiteY0" fmla="*/ 12388 h 6858000"/>
              <a:gd name="connsiteX1" fmla="*/ 8813654 w 8813654"/>
              <a:gd name="connsiteY1" fmla="*/ 0 h 6858000"/>
              <a:gd name="connsiteX2" fmla="*/ 8813654 w 8813654"/>
              <a:gd name="connsiteY2" fmla="*/ 6858000 h 6858000"/>
              <a:gd name="connsiteX3" fmla="*/ 2299026 w 8813654"/>
              <a:gd name="connsiteY3" fmla="*/ 6858000 h 6858000"/>
              <a:gd name="connsiteX4" fmla="*/ 591462 w 8813654"/>
              <a:gd name="connsiteY4" fmla="*/ 5421567 h 6858000"/>
              <a:gd name="connsiteX5" fmla="*/ 583306 w 8813654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39730 w 8470078"/>
              <a:gd name="connsiteY0" fmla="*/ 12388 h 6858000"/>
              <a:gd name="connsiteX1" fmla="*/ 8470078 w 8470078"/>
              <a:gd name="connsiteY1" fmla="*/ 0 h 6858000"/>
              <a:gd name="connsiteX2" fmla="*/ 8470078 w 8470078"/>
              <a:gd name="connsiteY2" fmla="*/ 6858000 h 6858000"/>
              <a:gd name="connsiteX3" fmla="*/ 786772 w 8470078"/>
              <a:gd name="connsiteY3" fmla="*/ 6845613 h 6858000"/>
              <a:gd name="connsiteX4" fmla="*/ 247886 w 8470078"/>
              <a:gd name="connsiteY4" fmla="*/ 5421567 h 6858000"/>
              <a:gd name="connsiteX5" fmla="*/ 239730 w 8470078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421567 h 6858000"/>
              <a:gd name="connsiteX5" fmla="*/ 0 w 8230348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743653 h 6858000"/>
              <a:gd name="connsiteX5" fmla="*/ 0 w 8230348"/>
              <a:gd name="connsiteY5" fmla="*/ 12388 h 6858000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547042 w 8230348"/>
              <a:gd name="connsiteY3" fmla="*/ 6847161 h 6859548"/>
              <a:gd name="connsiteX4" fmla="*/ 8156 w 8230348"/>
              <a:gd name="connsiteY4" fmla="*/ 5745201 h 6859548"/>
              <a:gd name="connsiteX5" fmla="*/ 0 w 8230348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8372 w 8238720"/>
              <a:gd name="connsiteY0" fmla="*/ 0 h 6859548"/>
              <a:gd name="connsiteX1" fmla="*/ 8238720 w 8238720"/>
              <a:gd name="connsiteY1" fmla="*/ 1548 h 6859548"/>
              <a:gd name="connsiteX2" fmla="*/ 8238720 w 8238720"/>
              <a:gd name="connsiteY2" fmla="*/ 6859548 h 6859548"/>
              <a:gd name="connsiteX3" fmla="*/ 555414 w 8238720"/>
              <a:gd name="connsiteY3" fmla="*/ 6847161 h 6859548"/>
              <a:gd name="connsiteX4" fmla="*/ 7203 w 8238720"/>
              <a:gd name="connsiteY4" fmla="*/ 5745202 h 6859548"/>
              <a:gd name="connsiteX5" fmla="*/ 8372 w 8238720"/>
              <a:gd name="connsiteY5" fmla="*/ 0 h 6859548"/>
              <a:gd name="connsiteX0" fmla="*/ 9691 w 8240039"/>
              <a:gd name="connsiteY0" fmla="*/ 0 h 6859548"/>
              <a:gd name="connsiteX1" fmla="*/ 8240039 w 8240039"/>
              <a:gd name="connsiteY1" fmla="*/ 1548 h 6859548"/>
              <a:gd name="connsiteX2" fmla="*/ 8240039 w 8240039"/>
              <a:gd name="connsiteY2" fmla="*/ 6859548 h 6859548"/>
              <a:gd name="connsiteX3" fmla="*/ 556733 w 8240039"/>
              <a:gd name="connsiteY3" fmla="*/ 6847161 h 6859548"/>
              <a:gd name="connsiteX4" fmla="*/ 8522 w 8240039"/>
              <a:gd name="connsiteY4" fmla="*/ 5745202 h 6859548"/>
              <a:gd name="connsiteX5" fmla="*/ 9691 w 8240039"/>
              <a:gd name="connsiteY5" fmla="*/ 0 h 6859548"/>
              <a:gd name="connsiteX0" fmla="*/ 110726 w 8341074"/>
              <a:gd name="connsiteY0" fmla="*/ 0 h 6859548"/>
              <a:gd name="connsiteX1" fmla="*/ 8341074 w 8341074"/>
              <a:gd name="connsiteY1" fmla="*/ 1548 h 6859548"/>
              <a:gd name="connsiteX2" fmla="*/ 8341074 w 8341074"/>
              <a:gd name="connsiteY2" fmla="*/ 6859548 h 6859548"/>
              <a:gd name="connsiteX3" fmla="*/ 390464 w 8341074"/>
              <a:gd name="connsiteY3" fmla="*/ 6847161 h 6859548"/>
              <a:gd name="connsiteX4" fmla="*/ 109557 w 8341074"/>
              <a:gd name="connsiteY4" fmla="*/ 5745202 h 6859548"/>
              <a:gd name="connsiteX5" fmla="*/ 110726 w 8341074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745202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991411 h 6859548"/>
              <a:gd name="connsiteX5" fmla="*/ 5138 w 823548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5991411 h 6859548"/>
              <a:gd name="connsiteX5" fmla="*/ 2588 w 823293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6084320 h 6859548"/>
              <a:gd name="connsiteX5" fmla="*/ 2588 w 8232936"/>
              <a:gd name="connsiteY5" fmla="*/ 0 h 6859548"/>
              <a:gd name="connsiteX0" fmla="*/ 5137 w 8235485"/>
              <a:gd name="connsiteY0" fmla="*/ 0 h 6859548"/>
              <a:gd name="connsiteX1" fmla="*/ 8235485 w 8235485"/>
              <a:gd name="connsiteY1" fmla="*/ 1548 h 6859548"/>
              <a:gd name="connsiteX2" fmla="*/ 8235485 w 8235485"/>
              <a:gd name="connsiteY2" fmla="*/ 6859548 h 6859548"/>
              <a:gd name="connsiteX3" fmla="*/ 284875 w 8235485"/>
              <a:gd name="connsiteY3" fmla="*/ 6847161 h 6859548"/>
              <a:gd name="connsiteX4" fmla="*/ 3968 w 8235485"/>
              <a:gd name="connsiteY4" fmla="*/ 6084320 h 6859548"/>
              <a:gd name="connsiteX5" fmla="*/ 5137 w 8235485"/>
              <a:gd name="connsiteY5" fmla="*/ 0 h 6859548"/>
              <a:gd name="connsiteX0" fmla="*/ 9684 w 8240032"/>
              <a:gd name="connsiteY0" fmla="*/ 0 h 6859548"/>
              <a:gd name="connsiteX1" fmla="*/ 8240032 w 8240032"/>
              <a:gd name="connsiteY1" fmla="*/ 1548 h 6859548"/>
              <a:gd name="connsiteX2" fmla="*/ 8240032 w 8240032"/>
              <a:gd name="connsiteY2" fmla="*/ 6859548 h 6859548"/>
              <a:gd name="connsiteX3" fmla="*/ 289422 w 8240032"/>
              <a:gd name="connsiteY3" fmla="*/ 6847161 h 6859548"/>
              <a:gd name="connsiteX4" fmla="*/ 8515 w 8240032"/>
              <a:gd name="connsiteY4" fmla="*/ 6084320 h 6859548"/>
              <a:gd name="connsiteX5" fmla="*/ 9684 w 8240032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281052 w 8231662"/>
              <a:gd name="connsiteY3" fmla="*/ 6847161 h 6859548"/>
              <a:gd name="connsiteX4" fmla="*/ 145 w 8231662"/>
              <a:gd name="connsiteY4" fmla="*/ 6084320 h 6859548"/>
              <a:gd name="connsiteX5" fmla="*/ 1314 w 8231662"/>
              <a:gd name="connsiteY5" fmla="*/ 0 h 6859548"/>
              <a:gd name="connsiteX0" fmla="*/ 0 w 8230348"/>
              <a:gd name="connsiteY0" fmla="*/ 0 h 6887636"/>
              <a:gd name="connsiteX1" fmla="*/ 8230348 w 8230348"/>
              <a:gd name="connsiteY1" fmla="*/ 1548 h 6887636"/>
              <a:gd name="connsiteX2" fmla="*/ 8230348 w 8230348"/>
              <a:gd name="connsiteY2" fmla="*/ 6859548 h 6887636"/>
              <a:gd name="connsiteX3" fmla="*/ 279738 w 8230348"/>
              <a:gd name="connsiteY3" fmla="*/ 6847161 h 6887636"/>
              <a:gd name="connsiteX4" fmla="*/ 1939 w 8230348"/>
              <a:gd name="connsiteY4" fmla="*/ 6395565 h 6887636"/>
              <a:gd name="connsiteX5" fmla="*/ 0 w 8230348"/>
              <a:gd name="connsiteY5" fmla="*/ 0 h 6887636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20588 w 8230348"/>
              <a:gd name="connsiteY4" fmla="*/ 6599965 h 6859548"/>
              <a:gd name="connsiteX5" fmla="*/ 0 w 8230348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84107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193969 w 8234717"/>
              <a:gd name="connsiteY3" fmla="*/ 6851807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190914 w 8231662"/>
              <a:gd name="connsiteY3" fmla="*/ 6851807 h 6859548"/>
              <a:gd name="connsiteX4" fmla="*/ 145 w 8231662"/>
              <a:gd name="connsiteY4" fmla="*/ 6609259 h 6859548"/>
              <a:gd name="connsiteX5" fmla="*/ 1314 w 8231662"/>
              <a:gd name="connsiteY5" fmla="*/ 0 h 6859548"/>
              <a:gd name="connsiteX0" fmla="*/ 0 w 8289404"/>
              <a:gd name="connsiteY0" fmla="*/ 0 h 6873484"/>
              <a:gd name="connsiteX1" fmla="*/ 8289404 w 8289404"/>
              <a:gd name="connsiteY1" fmla="*/ 15484 h 6873484"/>
              <a:gd name="connsiteX2" fmla="*/ 8289404 w 8289404"/>
              <a:gd name="connsiteY2" fmla="*/ 6873484 h 6873484"/>
              <a:gd name="connsiteX3" fmla="*/ 248656 w 8289404"/>
              <a:gd name="connsiteY3" fmla="*/ 6865743 h 6873484"/>
              <a:gd name="connsiteX4" fmla="*/ 57887 w 8289404"/>
              <a:gd name="connsiteY4" fmla="*/ 6623195 h 6873484"/>
              <a:gd name="connsiteX5" fmla="*/ 0 w 8289404"/>
              <a:gd name="connsiteY5" fmla="*/ 0 h 6873484"/>
              <a:gd name="connsiteX0" fmla="*/ 0 w 8236565"/>
              <a:gd name="connsiteY0" fmla="*/ 0 h 6868839"/>
              <a:gd name="connsiteX1" fmla="*/ 8236565 w 8236565"/>
              <a:gd name="connsiteY1" fmla="*/ 10839 h 6868839"/>
              <a:gd name="connsiteX2" fmla="*/ 8236565 w 8236565"/>
              <a:gd name="connsiteY2" fmla="*/ 6868839 h 6868839"/>
              <a:gd name="connsiteX3" fmla="*/ 195817 w 8236565"/>
              <a:gd name="connsiteY3" fmla="*/ 6861098 h 6868839"/>
              <a:gd name="connsiteX4" fmla="*/ 5048 w 8236565"/>
              <a:gd name="connsiteY4" fmla="*/ 6618550 h 6868839"/>
              <a:gd name="connsiteX5" fmla="*/ 0 w 8236565"/>
              <a:gd name="connsiteY5" fmla="*/ 0 h 6868839"/>
              <a:gd name="connsiteX0" fmla="*/ 22956 w 8231547"/>
              <a:gd name="connsiteY0" fmla="*/ 54197 h 6858000"/>
              <a:gd name="connsiteX1" fmla="*/ 8231547 w 8231547"/>
              <a:gd name="connsiteY1" fmla="*/ 0 h 6858000"/>
              <a:gd name="connsiteX2" fmla="*/ 8231547 w 8231547"/>
              <a:gd name="connsiteY2" fmla="*/ 6858000 h 6858000"/>
              <a:gd name="connsiteX3" fmla="*/ 190799 w 8231547"/>
              <a:gd name="connsiteY3" fmla="*/ 6850259 h 6858000"/>
              <a:gd name="connsiteX4" fmla="*/ 30 w 8231547"/>
              <a:gd name="connsiteY4" fmla="*/ 6607711 h 6858000"/>
              <a:gd name="connsiteX5" fmla="*/ 22956 w 8231547"/>
              <a:gd name="connsiteY5" fmla="*/ 54197 h 6858000"/>
              <a:gd name="connsiteX0" fmla="*/ 0 w 8233457"/>
              <a:gd name="connsiteY0" fmla="*/ 0 h 6864193"/>
              <a:gd name="connsiteX1" fmla="*/ 8233457 w 8233457"/>
              <a:gd name="connsiteY1" fmla="*/ 6193 h 6864193"/>
              <a:gd name="connsiteX2" fmla="*/ 8233457 w 8233457"/>
              <a:gd name="connsiteY2" fmla="*/ 6864193 h 6864193"/>
              <a:gd name="connsiteX3" fmla="*/ 192709 w 8233457"/>
              <a:gd name="connsiteY3" fmla="*/ 6856452 h 6864193"/>
              <a:gd name="connsiteX4" fmla="*/ 1940 w 8233457"/>
              <a:gd name="connsiteY4" fmla="*/ 6613904 h 6864193"/>
              <a:gd name="connsiteX5" fmla="*/ 0 w 8233457"/>
              <a:gd name="connsiteY5" fmla="*/ 0 h 68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3457" h="6864193">
                <a:moveTo>
                  <a:pt x="0" y="0"/>
                </a:moveTo>
                <a:lnTo>
                  <a:pt x="8233457" y="6193"/>
                </a:lnTo>
                <a:lnTo>
                  <a:pt x="8233457" y="6864193"/>
                </a:lnTo>
                <a:lnTo>
                  <a:pt x="192709" y="6856452"/>
                </a:lnTo>
                <a:cubicBezTo>
                  <a:pt x="70109" y="6853451"/>
                  <a:pt x="1940" y="6804072"/>
                  <a:pt x="1940" y="6613904"/>
                </a:cubicBezTo>
                <a:cubicBezTo>
                  <a:pt x="903" y="6477936"/>
                  <a:pt x="2764" y="1725323"/>
                  <a:pt x="0" y="0"/>
                </a:cubicBezTo>
                <a:close/>
              </a:path>
            </a:pathLst>
          </a:cu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1pPr>
            <a:lvl2pPr marL="4572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800">
                <a:solidFill>
                  <a:schemeClr val="tx2"/>
                </a:solidFill>
                <a:latin typeface="Segoe UI"/>
                <a:cs typeface="Segoe UI"/>
              </a:defRPr>
            </a:lvl2pPr>
            <a:lvl3pPr marL="9144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400">
                <a:solidFill>
                  <a:schemeClr val="tx2"/>
                </a:solidFill>
                <a:latin typeface="Segoe UI"/>
                <a:cs typeface="Segoe UI"/>
              </a:defRPr>
            </a:lvl3pPr>
            <a:lvl4pPr marL="13716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4pPr>
            <a:lvl5pPr marL="18288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5pPr>
            <a:lvl6pPr marL="22860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aseline="0">
                <a:solidFill>
                  <a:schemeClr val="tx2"/>
                </a:solidFill>
                <a:latin typeface="Segoe UI"/>
                <a:cs typeface="Segoe UI"/>
              </a:defRPr>
            </a:lvl6pPr>
            <a:lvl7pPr marL="27432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7pPr>
            <a:lvl8pPr marL="32004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8pPr>
            <a:lvl9pPr marL="36576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9pPr>
          </a:lstStyle>
          <a:p>
            <a:pPr algn="l"/>
            <a:r>
              <a:rPr lang="de-DE" sz="3500" dirty="0">
                <a:solidFill>
                  <a:schemeClr val="bg1"/>
                </a:solidFill>
                <a:latin typeface="VAGRounded BT" panose="020F0702020204020204" pitchFamily="34" charset="0"/>
              </a:rPr>
              <a:t>100 %</a:t>
            </a:r>
            <a:r>
              <a:rPr lang="de-DE" sz="35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3500" b="0" dirty="0">
                <a:latin typeface="+mj-lt"/>
                <a:cs typeface="Segoe UI Light" panose="020B0502040204020203" pitchFamily="34" charset="0"/>
              </a:rPr>
              <a:t>clean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287292" y="3213252"/>
            <a:ext cx="3164020" cy="648072"/>
          </a:xfrm>
          <a:custGeom>
            <a:avLst/>
            <a:gdLst>
              <a:gd name="connsiteX0" fmla="*/ 0 w 6514628"/>
              <a:gd name="connsiteY0" fmla="*/ 0 h 6858000"/>
              <a:gd name="connsiteX1" fmla="*/ 6514628 w 6514628"/>
              <a:gd name="connsiteY1" fmla="*/ 0 h 6858000"/>
              <a:gd name="connsiteX2" fmla="*/ 6514628 w 6514628"/>
              <a:gd name="connsiteY2" fmla="*/ 6858000 h 6858000"/>
              <a:gd name="connsiteX3" fmla="*/ 0 w 6514628"/>
              <a:gd name="connsiteY3" fmla="*/ 6858000 h 6858000"/>
              <a:gd name="connsiteX4" fmla="*/ 0 w 6514628"/>
              <a:gd name="connsiteY4" fmla="*/ 0 h 6858000"/>
              <a:gd name="connsiteX0" fmla="*/ 1515291 w 8029919"/>
              <a:gd name="connsiteY0" fmla="*/ 0 h 6858000"/>
              <a:gd name="connsiteX1" fmla="*/ 8029919 w 8029919"/>
              <a:gd name="connsiteY1" fmla="*/ 0 h 6858000"/>
              <a:gd name="connsiteX2" fmla="*/ 8029919 w 8029919"/>
              <a:gd name="connsiteY2" fmla="*/ 6858000 h 6858000"/>
              <a:gd name="connsiteX3" fmla="*/ 1515291 w 8029919"/>
              <a:gd name="connsiteY3" fmla="*/ 6858000 h 6858000"/>
              <a:gd name="connsiteX4" fmla="*/ 1515291 w 8029919"/>
              <a:gd name="connsiteY4" fmla="*/ 0 h 6858000"/>
              <a:gd name="connsiteX0" fmla="*/ 1954326 w 8468954"/>
              <a:gd name="connsiteY0" fmla="*/ 0 h 6858000"/>
              <a:gd name="connsiteX1" fmla="*/ 8468954 w 8468954"/>
              <a:gd name="connsiteY1" fmla="*/ 0 h 6858000"/>
              <a:gd name="connsiteX2" fmla="*/ 8468954 w 8468954"/>
              <a:gd name="connsiteY2" fmla="*/ 6858000 h 6858000"/>
              <a:gd name="connsiteX3" fmla="*/ 1954326 w 8468954"/>
              <a:gd name="connsiteY3" fmla="*/ 6858000 h 6858000"/>
              <a:gd name="connsiteX4" fmla="*/ 1954326 w 8468954"/>
              <a:gd name="connsiteY4" fmla="*/ 0 h 6858000"/>
              <a:gd name="connsiteX0" fmla="*/ 1729125 w 8243753"/>
              <a:gd name="connsiteY0" fmla="*/ 0 h 6858000"/>
              <a:gd name="connsiteX1" fmla="*/ 8243753 w 8243753"/>
              <a:gd name="connsiteY1" fmla="*/ 0 h 6858000"/>
              <a:gd name="connsiteX2" fmla="*/ 8243753 w 8243753"/>
              <a:gd name="connsiteY2" fmla="*/ 6858000 h 6858000"/>
              <a:gd name="connsiteX3" fmla="*/ 1729125 w 8243753"/>
              <a:gd name="connsiteY3" fmla="*/ 6858000 h 6858000"/>
              <a:gd name="connsiteX4" fmla="*/ 1729125 w 8243753"/>
              <a:gd name="connsiteY4" fmla="*/ 0 h 6858000"/>
              <a:gd name="connsiteX0" fmla="*/ 1631313 w 8145941"/>
              <a:gd name="connsiteY0" fmla="*/ 0 h 6858000"/>
              <a:gd name="connsiteX1" fmla="*/ 8145941 w 8145941"/>
              <a:gd name="connsiteY1" fmla="*/ 0 h 6858000"/>
              <a:gd name="connsiteX2" fmla="*/ 8145941 w 8145941"/>
              <a:gd name="connsiteY2" fmla="*/ 6858000 h 6858000"/>
              <a:gd name="connsiteX3" fmla="*/ 1631313 w 8145941"/>
              <a:gd name="connsiteY3" fmla="*/ 6858000 h 6858000"/>
              <a:gd name="connsiteX4" fmla="*/ 1631313 w 8145941"/>
              <a:gd name="connsiteY4" fmla="*/ 0 h 6858000"/>
              <a:gd name="connsiteX0" fmla="*/ 1684006 w 8198634"/>
              <a:gd name="connsiteY0" fmla="*/ 0 h 6858000"/>
              <a:gd name="connsiteX1" fmla="*/ 8198634 w 8198634"/>
              <a:gd name="connsiteY1" fmla="*/ 0 h 6858000"/>
              <a:gd name="connsiteX2" fmla="*/ 8198634 w 8198634"/>
              <a:gd name="connsiteY2" fmla="*/ 6858000 h 6858000"/>
              <a:gd name="connsiteX3" fmla="*/ 1684006 w 8198634"/>
              <a:gd name="connsiteY3" fmla="*/ 6858000 h 6858000"/>
              <a:gd name="connsiteX4" fmla="*/ 1684006 w 8198634"/>
              <a:gd name="connsiteY4" fmla="*/ 0 h 6858000"/>
              <a:gd name="connsiteX0" fmla="*/ 1690465 w 8205093"/>
              <a:gd name="connsiteY0" fmla="*/ 0 h 6858000"/>
              <a:gd name="connsiteX1" fmla="*/ 8205093 w 8205093"/>
              <a:gd name="connsiteY1" fmla="*/ 0 h 6858000"/>
              <a:gd name="connsiteX2" fmla="*/ 8205093 w 8205093"/>
              <a:gd name="connsiteY2" fmla="*/ 6858000 h 6858000"/>
              <a:gd name="connsiteX3" fmla="*/ 1690465 w 8205093"/>
              <a:gd name="connsiteY3" fmla="*/ 6858000 h 6858000"/>
              <a:gd name="connsiteX4" fmla="*/ 1690465 w 8205093"/>
              <a:gd name="connsiteY4" fmla="*/ 0 h 6858000"/>
              <a:gd name="connsiteX0" fmla="*/ 1705902 w 8220530"/>
              <a:gd name="connsiteY0" fmla="*/ 0 h 6858000"/>
              <a:gd name="connsiteX1" fmla="*/ 8220530 w 8220530"/>
              <a:gd name="connsiteY1" fmla="*/ 0 h 6858000"/>
              <a:gd name="connsiteX2" fmla="*/ 8220530 w 8220530"/>
              <a:gd name="connsiteY2" fmla="*/ 6858000 h 6858000"/>
              <a:gd name="connsiteX3" fmla="*/ 1705902 w 8220530"/>
              <a:gd name="connsiteY3" fmla="*/ 6858000 h 6858000"/>
              <a:gd name="connsiteX4" fmla="*/ 1705902 w 8220530"/>
              <a:gd name="connsiteY4" fmla="*/ 0 h 6858000"/>
              <a:gd name="connsiteX0" fmla="*/ 1716509 w 8231137"/>
              <a:gd name="connsiteY0" fmla="*/ 0 h 6858000"/>
              <a:gd name="connsiteX1" fmla="*/ 8231137 w 8231137"/>
              <a:gd name="connsiteY1" fmla="*/ 0 h 6858000"/>
              <a:gd name="connsiteX2" fmla="*/ 8231137 w 8231137"/>
              <a:gd name="connsiteY2" fmla="*/ 6858000 h 6858000"/>
              <a:gd name="connsiteX3" fmla="*/ 1716509 w 8231137"/>
              <a:gd name="connsiteY3" fmla="*/ 6858000 h 6858000"/>
              <a:gd name="connsiteX4" fmla="*/ 1716509 w 8231137"/>
              <a:gd name="connsiteY4" fmla="*/ 0 h 6858000"/>
              <a:gd name="connsiteX0" fmla="*/ 1721531 w 8236159"/>
              <a:gd name="connsiteY0" fmla="*/ 0 h 6858000"/>
              <a:gd name="connsiteX1" fmla="*/ 8236159 w 8236159"/>
              <a:gd name="connsiteY1" fmla="*/ 0 h 6858000"/>
              <a:gd name="connsiteX2" fmla="*/ 8236159 w 8236159"/>
              <a:gd name="connsiteY2" fmla="*/ 6858000 h 6858000"/>
              <a:gd name="connsiteX3" fmla="*/ 1721531 w 8236159"/>
              <a:gd name="connsiteY3" fmla="*/ 6858000 h 6858000"/>
              <a:gd name="connsiteX4" fmla="*/ 1721531 w 8236159"/>
              <a:gd name="connsiteY4" fmla="*/ 0 h 6858000"/>
              <a:gd name="connsiteX0" fmla="*/ 1174213 w 9404561"/>
              <a:gd name="connsiteY0" fmla="*/ 12388 h 6858000"/>
              <a:gd name="connsiteX1" fmla="*/ 9404561 w 9404561"/>
              <a:gd name="connsiteY1" fmla="*/ 0 h 6858000"/>
              <a:gd name="connsiteX2" fmla="*/ 9404561 w 9404561"/>
              <a:gd name="connsiteY2" fmla="*/ 6858000 h 6858000"/>
              <a:gd name="connsiteX3" fmla="*/ 2889933 w 9404561"/>
              <a:gd name="connsiteY3" fmla="*/ 6858000 h 6858000"/>
              <a:gd name="connsiteX4" fmla="*/ 1174213 w 9404561"/>
              <a:gd name="connsiteY4" fmla="*/ 12388 h 6858000"/>
              <a:gd name="connsiteX0" fmla="*/ 2473 w 8232821"/>
              <a:gd name="connsiteY0" fmla="*/ 12388 h 6858000"/>
              <a:gd name="connsiteX1" fmla="*/ 8232821 w 8232821"/>
              <a:gd name="connsiteY1" fmla="*/ 0 h 6858000"/>
              <a:gd name="connsiteX2" fmla="*/ 8232821 w 8232821"/>
              <a:gd name="connsiteY2" fmla="*/ 6858000 h 6858000"/>
              <a:gd name="connsiteX3" fmla="*/ 1718193 w 8232821"/>
              <a:gd name="connsiteY3" fmla="*/ 6858000 h 6858000"/>
              <a:gd name="connsiteX4" fmla="*/ 2473 w 8232821"/>
              <a:gd name="connsiteY4" fmla="*/ 12388 h 6858000"/>
              <a:gd name="connsiteX0" fmla="*/ 647195 w 8877543"/>
              <a:gd name="connsiteY0" fmla="*/ 12388 h 6858000"/>
              <a:gd name="connsiteX1" fmla="*/ 8877543 w 8877543"/>
              <a:gd name="connsiteY1" fmla="*/ 0 h 6858000"/>
              <a:gd name="connsiteX2" fmla="*/ 8877543 w 8877543"/>
              <a:gd name="connsiteY2" fmla="*/ 6858000 h 6858000"/>
              <a:gd name="connsiteX3" fmla="*/ 2362915 w 8877543"/>
              <a:gd name="connsiteY3" fmla="*/ 6858000 h 6858000"/>
              <a:gd name="connsiteX4" fmla="*/ 655351 w 8877543"/>
              <a:gd name="connsiteY4" fmla="*/ 5421567 h 6858000"/>
              <a:gd name="connsiteX5" fmla="*/ 647195 w 8877543"/>
              <a:gd name="connsiteY5" fmla="*/ 12388 h 6858000"/>
              <a:gd name="connsiteX0" fmla="*/ 583306 w 8813654"/>
              <a:gd name="connsiteY0" fmla="*/ 12388 h 6858000"/>
              <a:gd name="connsiteX1" fmla="*/ 8813654 w 8813654"/>
              <a:gd name="connsiteY1" fmla="*/ 0 h 6858000"/>
              <a:gd name="connsiteX2" fmla="*/ 8813654 w 8813654"/>
              <a:gd name="connsiteY2" fmla="*/ 6858000 h 6858000"/>
              <a:gd name="connsiteX3" fmla="*/ 2299026 w 8813654"/>
              <a:gd name="connsiteY3" fmla="*/ 6858000 h 6858000"/>
              <a:gd name="connsiteX4" fmla="*/ 591462 w 8813654"/>
              <a:gd name="connsiteY4" fmla="*/ 5421567 h 6858000"/>
              <a:gd name="connsiteX5" fmla="*/ 583306 w 8813654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1718607 w 8233235"/>
              <a:gd name="connsiteY3" fmla="*/ 6858000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39730 w 8470078"/>
              <a:gd name="connsiteY0" fmla="*/ 12388 h 6858000"/>
              <a:gd name="connsiteX1" fmla="*/ 8470078 w 8470078"/>
              <a:gd name="connsiteY1" fmla="*/ 0 h 6858000"/>
              <a:gd name="connsiteX2" fmla="*/ 8470078 w 8470078"/>
              <a:gd name="connsiteY2" fmla="*/ 6858000 h 6858000"/>
              <a:gd name="connsiteX3" fmla="*/ 786772 w 8470078"/>
              <a:gd name="connsiteY3" fmla="*/ 6845613 h 6858000"/>
              <a:gd name="connsiteX4" fmla="*/ 247886 w 8470078"/>
              <a:gd name="connsiteY4" fmla="*/ 5421567 h 6858000"/>
              <a:gd name="connsiteX5" fmla="*/ 239730 w 8470078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2887 w 8233235"/>
              <a:gd name="connsiteY0" fmla="*/ 12388 h 6858000"/>
              <a:gd name="connsiteX1" fmla="*/ 8233235 w 8233235"/>
              <a:gd name="connsiteY1" fmla="*/ 0 h 6858000"/>
              <a:gd name="connsiteX2" fmla="*/ 8233235 w 8233235"/>
              <a:gd name="connsiteY2" fmla="*/ 6858000 h 6858000"/>
              <a:gd name="connsiteX3" fmla="*/ 549929 w 8233235"/>
              <a:gd name="connsiteY3" fmla="*/ 6845613 h 6858000"/>
              <a:gd name="connsiteX4" fmla="*/ 11043 w 8233235"/>
              <a:gd name="connsiteY4" fmla="*/ 5421567 h 6858000"/>
              <a:gd name="connsiteX5" fmla="*/ 2887 w 8233235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421567 h 6858000"/>
              <a:gd name="connsiteX5" fmla="*/ 0 w 8230348"/>
              <a:gd name="connsiteY5" fmla="*/ 12388 h 6858000"/>
              <a:gd name="connsiteX0" fmla="*/ 0 w 8230348"/>
              <a:gd name="connsiteY0" fmla="*/ 12388 h 6858000"/>
              <a:gd name="connsiteX1" fmla="*/ 8230348 w 8230348"/>
              <a:gd name="connsiteY1" fmla="*/ 0 h 6858000"/>
              <a:gd name="connsiteX2" fmla="*/ 8230348 w 8230348"/>
              <a:gd name="connsiteY2" fmla="*/ 6858000 h 6858000"/>
              <a:gd name="connsiteX3" fmla="*/ 547042 w 8230348"/>
              <a:gd name="connsiteY3" fmla="*/ 6845613 h 6858000"/>
              <a:gd name="connsiteX4" fmla="*/ 8156 w 8230348"/>
              <a:gd name="connsiteY4" fmla="*/ 5743653 h 6858000"/>
              <a:gd name="connsiteX5" fmla="*/ 0 w 8230348"/>
              <a:gd name="connsiteY5" fmla="*/ 12388 h 6858000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547042 w 8230348"/>
              <a:gd name="connsiteY3" fmla="*/ 6847161 h 6859548"/>
              <a:gd name="connsiteX4" fmla="*/ 8156 w 8230348"/>
              <a:gd name="connsiteY4" fmla="*/ 5745201 h 6859548"/>
              <a:gd name="connsiteX5" fmla="*/ 0 w 8230348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3143 w 8233491"/>
              <a:gd name="connsiteY0" fmla="*/ 0 h 6859548"/>
              <a:gd name="connsiteX1" fmla="*/ 8233491 w 8233491"/>
              <a:gd name="connsiteY1" fmla="*/ 1548 h 6859548"/>
              <a:gd name="connsiteX2" fmla="*/ 8233491 w 8233491"/>
              <a:gd name="connsiteY2" fmla="*/ 6859548 h 6859548"/>
              <a:gd name="connsiteX3" fmla="*/ 550185 w 8233491"/>
              <a:gd name="connsiteY3" fmla="*/ 6847161 h 6859548"/>
              <a:gd name="connsiteX4" fmla="*/ 1974 w 8233491"/>
              <a:gd name="connsiteY4" fmla="*/ 5745202 h 6859548"/>
              <a:gd name="connsiteX5" fmla="*/ 3143 w 8233491"/>
              <a:gd name="connsiteY5" fmla="*/ 0 h 6859548"/>
              <a:gd name="connsiteX0" fmla="*/ 8372 w 8238720"/>
              <a:gd name="connsiteY0" fmla="*/ 0 h 6859548"/>
              <a:gd name="connsiteX1" fmla="*/ 8238720 w 8238720"/>
              <a:gd name="connsiteY1" fmla="*/ 1548 h 6859548"/>
              <a:gd name="connsiteX2" fmla="*/ 8238720 w 8238720"/>
              <a:gd name="connsiteY2" fmla="*/ 6859548 h 6859548"/>
              <a:gd name="connsiteX3" fmla="*/ 555414 w 8238720"/>
              <a:gd name="connsiteY3" fmla="*/ 6847161 h 6859548"/>
              <a:gd name="connsiteX4" fmla="*/ 7203 w 8238720"/>
              <a:gd name="connsiteY4" fmla="*/ 5745202 h 6859548"/>
              <a:gd name="connsiteX5" fmla="*/ 8372 w 8238720"/>
              <a:gd name="connsiteY5" fmla="*/ 0 h 6859548"/>
              <a:gd name="connsiteX0" fmla="*/ 9691 w 8240039"/>
              <a:gd name="connsiteY0" fmla="*/ 0 h 6859548"/>
              <a:gd name="connsiteX1" fmla="*/ 8240039 w 8240039"/>
              <a:gd name="connsiteY1" fmla="*/ 1548 h 6859548"/>
              <a:gd name="connsiteX2" fmla="*/ 8240039 w 8240039"/>
              <a:gd name="connsiteY2" fmla="*/ 6859548 h 6859548"/>
              <a:gd name="connsiteX3" fmla="*/ 556733 w 8240039"/>
              <a:gd name="connsiteY3" fmla="*/ 6847161 h 6859548"/>
              <a:gd name="connsiteX4" fmla="*/ 8522 w 8240039"/>
              <a:gd name="connsiteY4" fmla="*/ 5745202 h 6859548"/>
              <a:gd name="connsiteX5" fmla="*/ 9691 w 8240039"/>
              <a:gd name="connsiteY5" fmla="*/ 0 h 6859548"/>
              <a:gd name="connsiteX0" fmla="*/ 110726 w 8341074"/>
              <a:gd name="connsiteY0" fmla="*/ 0 h 6859548"/>
              <a:gd name="connsiteX1" fmla="*/ 8341074 w 8341074"/>
              <a:gd name="connsiteY1" fmla="*/ 1548 h 6859548"/>
              <a:gd name="connsiteX2" fmla="*/ 8341074 w 8341074"/>
              <a:gd name="connsiteY2" fmla="*/ 6859548 h 6859548"/>
              <a:gd name="connsiteX3" fmla="*/ 390464 w 8341074"/>
              <a:gd name="connsiteY3" fmla="*/ 6847161 h 6859548"/>
              <a:gd name="connsiteX4" fmla="*/ 109557 w 8341074"/>
              <a:gd name="connsiteY4" fmla="*/ 5745202 h 6859548"/>
              <a:gd name="connsiteX5" fmla="*/ 110726 w 8341074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745202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5991411 h 6859548"/>
              <a:gd name="connsiteX5" fmla="*/ 5138 w 823548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5991411 h 6859548"/>
              <a:gd name="connsiteX5" fmla="*/ 2588 w 8232936"/>
              <a:gd name="connsiteY5" fmla="*/ 0 h 6859548"/>
              <a:gd name="connsiteX0" fmla="*/ 2588 w 8232936"/>
              <a:gd name="connsiteY0" fmla="*/ 0 h 6859548"/>
              <a:gd name="connsiteX1" fmla="*/ 8232936 w 8232936"/>
              <a:gd name="connsiteY1" fmla="*/ 1548 h 6859548"/>
              <a:gd name="connsiteX2" fmla="*/ 8232936 w 8232936"/>
              <a:gd name="connsiteY2" fmla="*/ 6859548 h 6859548"/>
              <a:gd name="connsiteX3" fmla="*/ 282326 w 8232936"/>
              <a:gd name="connsiteY3" fmla="*/ 6847161 h 6859548"/>
              <a:gd name="connsiteX4" fmla="*/ 1419 w 8232936"/>
              <a:gd name="connsiteY4" fmla="*/ 6084320 h 6859548"/>
              <a:gd name="connsiteX5" fmla="*/ 2588 w 8232936"/>
              <a:gd name="connsiteY5" fmla="*/ 0 h 6859548"/>
              <a:gd name="connsiteX0" fmla="*/ 5137 w 8235485"/>
              <a:gd name="connsiteY0" fmla="*/ 0 h 6859548"/>
              <a:gd name="connsiteX1" fmla="*/ 8235485 w 8235485"/>
              <a:gd name="connsiteY1" fmla="*/ 1548 h 6859548"/>
              <a:gd name="connsiteX2" fmla="*/ 8235485 w 8235485"/>
              <a:gd name="connsiteY2" fmla="*/ 6859548 h 6859548"/>
              <a:gd name="connsiteX3" fmla="*/ 284875 w 8235485"/>
              <a:gd name="connsiteY3" fmla="*/ 6847161 h 6859548"/>
              <a:gd name="connsiteX4" fmla="*/ 3968 w 8235485"/>
              <a:gd name="connsiteY4" fmla="*/ 6084320 h 6859548"/>
              <a:gd name="connsiteX5" fmla="*/ 5137 w 8235485"/>
              <a:gd name="connsiteY5" fmla="*/ 0 h 6859548"/>
              <a:gd name="connsiteX0" fmla="*/ 9684 w 8240032"/>
              <a:gd name="connsiteY0" fmla="*/ 0 h 6859548"/>
              <a:gd name="connsiteX1" fmla="*/ 8240032 w 8240032"/>
              <a:gd name="connsiteY1" fmla="*/ 1548 h 6859548"/>
              <a:gd name="connsiteX2" fmla="*/ 8240032 w 8240032"/>
              <a:gd name="connsiteY2" fmla="*/ 6859548 h 6859548"/>
              <a:gd name="connsiteX3" fmla="*/ 289422 w 8240032"/>
              <a:gd name="connsiteY3" fmla="*/ 6847161 h 6859548"/>
              <a:gd name="connsiteX4" fmla="*/ 8515 w 8240032"/>
              <a:gd name="connsiteY4" fmla="*/ 6084320 h 6859548"/>
              <a:gd name="connsiteX5" fmla="*/ 9684 w 8240032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5138 w 8235486"/>
              <a:gd name="connsiteY0" fmla="*/ 0 h 6859548"/>
              <a:gd name="connsiteX1" fmla="*/ 8235486 w 8235486"/>
              <a:gd name="connsiteY1" fmla="*/ 1548 h 6859548"/>
              <a:gd name="connsiteX2" fmla="*/ 8235486 w 8235486"/>
              <a:gd name="connsiteY2" fmla="*/ 6859548 h 6859548"/>
              <a:gd name="connsiteX3" fmla="*/ 284876 w 8235486"/>
              <a:gd name="connsiteY3" fmla="*/ 6847161 h 6859548"/>
              <a:gd name="connsiteX4" fmla="*/ 3969 w 8235486"/>
              <a:gd name="connsiteY4" fmla="*/ 6084320 h 6859548"/>
              <a:gd name="connsiteX5" fmla="*/ 5138 w 8235486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281052 w 8231662"/>
              <a:gd name="connsiteY3" fmla="*/ 6847161 h 6859548"/>
              <a:gd name="connsiteX4" fmla="*/ 145 w 8231662"/>
              <a:gd name="connsiteY4" fmla="*/ 6084320 h 6859548"/>
              <a:gd name="connsiteX5" fmla="*/ 1314 w 8231662"/>
              <a:gd name="connsiteY5" fmla="*/ 0 h 6859548"/>
              <a:gd name="connsiteX0" fmla="*/ 0 w 8230348"/>
              <a:gd name="connsiteY0" fmla="*/ 0 h 6887636"/>
              <a:gd name="connsiteX1" fmla="*/ 8230348 w 8230348"/>
              <a:gd name="connsiteY1" fmla="*/ 1548 h 6887636"/>
              <a:gd name="connsiteX2" fmla="*/ 8230348 w 8230348"/>
              <a:gd name="connsiteY2" fmla="*/ 6859548 h 6887636"/>
              <a:gd name="connsiteX3" fmla="*/ 279738 w 8230348"/>
              <a:gd name="connsiteY3" fmla="*/ 6847161 h 6887636"/>
              <a:gd name="connsiteX4" fmla="*/ 1939 w 8230348"/>
              <a:gd name="connsiteY4" fmla="*/ 6395565 h 6887636"/>
              <a:gd name="connsiteX5" fmla="*/ 0 w 8230348"/>
              <a:gd name="connsiteY5" fmla="*/ 0 h 6887636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1939 w 8230348"/>
              <a:gd name="connsiteY4" fmla="*/ 6395565 h 6859548"/>
              <a:gd name="connsiteX5" fmla="*/ 0 w 8230348"/>
              <a:gd name="connsiteY5" fmla="*/ 0 h 6859548"/>
              <a:gd name="connsiteX0" fmla="*/ 0 w 8230348"/>
              <a:gd name="connsiteY0" fmla="*/ 0 h 6859548"/>
              <a:gd name="connsiteX1" fmla="*/ 8230348 w 8230348"/>
              <a:gd name="connsiteY1" fmla="*/ 1548 h 6859548"/>
              <a:gd name="connsiteX2" fmla="*/ 8230348 w 8230348"/>
              <a:gd name="connsiteY2" fmla="*/ 6859548 h 6859548"/>
              <a:gd name="connsiteX3" fmla="*/ 279738 w 8230348"/>
              <a:gd name="connsiteY3" fmla="*/ 6847161 h 6859548"/>
              <a:gd name="connsiteX4" fmla="*/ 20588 w 8230348"/>
              <a:gd name="connsiteY4" fmla="*/ 6599965 h 6859548"/>
              <a:gd name="connsiteX5" fmla="*/ 0 w 8230348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84107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231268 w 8234717"/>
              <a:gd name="connsiteY3" fmla="*/ 6847161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4369 w 8234717"/>
              <a:gd name="connsiteY0" fmla="*/ 0 h 6859548"/>
              <a:gd name="connsiteX1" fmla="*/ 8234717 w 8234717"/>
              <a:gd name="connsiteY1" fmla="*/ 1548 h 6859548"/>
              <a:gd name="connsiteX2" fmla="*/ 8234717 w 8234717"/>
              <a:gd name="connsiteY2" fmla="*/ 6859548 h 6859548"/>
              <a:gd name="connsiteX3" fmla="*/ 193969 w 8234717"/>
              <a:gd name="connsiteY3" fmla="*/ 6851807 h 6859548"/>
              <a:gd name="connsiteX4" fmla="*/ 92 w 8234717"/>
              <a:gd name="connsiteY4" fmla="*/ 6586030 h 6859548"/>
              <a:gd name="connsiteX5" fmla="*/ 4369 w 8234717"/>
              <a:gd name="connsiteY5" fmla="*/ 0 h 6859548"/>
              <a:gd name="connsiteX0" fmla="*/ 1314 w 8231662"/>
              <a:gd name="connsiteY0" fmla="*/ 0 h 6859548"/>
              <a:gd name="connsiteX1" fmla="*/ 8231662 w 8231662"/>
              <a:gd name="connsiteY1" fmla="*/ 1548 h 6859548"/>
              <a:gd name="connsiteX2" fmla="*/ 8231662 w 8231662"/>
              <a:gd name="connsiteY2" fmla="*/ 6859548 h 6859548"/>
              <a:gd name="connsiteX3" fmla="*/ 190914 w 8231662"/>
              <a:gd name="connsiteY3" fmla="*/ 6851807 h 6859548"/>
              <a:gd name="connsiteX4" fmla="*/ 145 w 8231662"/>
              <a:gd name="connsiteY4" fmla="*/ 6609259 h 6859548"/>
              <a:gd name="connsiteX5" fmla="*/ 1314 w 8231662"/>
              <a:gd name="connsiteY5" fmla="*/ 0 h 6859548"/>
              <a:gd name="connsiteX0" fmla="*/ 0 w 8289404"/>
              <a:gd name="connsiteY0" fmla="*/ 0 h 6873484"/>
              <a:gd name="connsiteX1" fmla="*/ 8289404 w 8289404"/>
              <a:gd name="connsiteY1" fmla="*/ 15484 h 6873484"/>
              <a:gd name="connsiteX2" fmla="*/ 8289404 w 8289404"/>
              <a:gd name="connsiteY2" fmla="*/ 6873484 h 6873484"/>
              <a:gd name="connsiteX3" fmla="*/ 248656 w 8289404"/>
              <a:gd name="connsiteY3" fmla="*/ 6865743 h 6873484"/>
              <a:gd name="connsiteX4" fmla="*/ 57887 w 8289404"/>
              <a:gd name="connsiteY4" fmla="*/ 6623195 h 6873484"/>
              <a:gd name="connsiteX5" fmla="*/ 0 w 8289404"/>
              <a:gd name="connsiteY5" fmla="*/ 0 h 6873484"/>
              <a:gd name="connsiteX0" fmla="*/ 0 w 8236565"/>
              <a:gd name="connsiteY0" fmla="*/ 0 h 6868839"/>
              <a:gd name="connsiteX1" fmla="*/ 8236565 w 8236565"/>
              <a:gd name="connsiteY1" fmla="*/ 10839 h 6868839"/>
              <a:gd name="connsiteX2" fmla="*/ 8236565 w 8236565"/>
              <a:gd name="connsiteY2" fmla="*/ 6868839 h 6868839"/>
              <a:gd name="connsiteX3" fmla="*/ 195817 w 8236565"/>
              <a:gd name="connsiteY3" fmla="*/ 6861098 h 6868839"/>
              <a:gd name="connsiteX4" fmla="*/ 5048 w 8236565"/>
              <a:gd name="connsiteY4" fmla="*/ 6618550 h 6868839"/>
              <a:gd name="connsiteX5" fmla="*/ 0 w 8236565"/>
              <a:gd name="connsiteY5" fmla="*/ 0 h 6868839"/>
              <a:gd name="connsiteX0" fmla="*/ 22956 w 8231547"/>
              <a:gd name="connsiteY0" fmla="*/ 54197 h 6858000"/>
              <a:gd name="connsiteX1" fmla="*/ 8231547 w 8231547"/>
              <a:gd name="connsiteY1" fmla="*/ 0 h 6858000"/>
              <a:gd name="connsiteX2" fmla="*/ 8231547 w 8231547"/>
              <a:gd name="connsiteY2" fmla="*/ 6858000 h 6858000"/>
              <a:gd name="connsiteX3" fmla="*/ 190799 w 8231547"/>
              <a:gd name="connsiteY3" fmla="*/ 6850259 h 6858000"/>
              <a:gd name="connsiteX4" fmla="*/ 30 w 8231547"/>
              <a:gd name="connsiteY4" fmla="*/ 6607711 h 6858000"/>
              <a:gd name="connsiteX5" fmla="*/ 22956 w 8231547"/>
              <a:gd name="connsiteY5" fmla="*/ 54197 h 6858000"/>
              <a:gd name="connsiteX0" fmla="*/ 0 w 8233457"/>
              <a:gd name="connsiteY0" fmla="*/ 0 h 6864193"/>
              <a:gd name="connsiteX1" fmla="*/ 8233457 w 8233457"/>
              <a:gd name="connsiteY1" fmla="*/ 6193 h 6864193"/>
              <a:gd name="connsiteX2" fmla="*/ 8233457 w 8233457"/>
              <a:gd name="connsiteY2" fmla="*/ 6864193 h 6864193"/>
              <a:gd name="connsiteX3" fmla="*/ 192709 w 8233457"/>
              <a:gd name="connsiteY3" fmla="*/ 6856452 h 6864193"/>
              <a:gd name="connsiteX4" fmla="*/ 1940 w 8233457"/>
              <a:gd name="connsiteY4" fmla="*/ 6613904 h 6864193"/>
              <a:gd name="connsiteX5" fmla="*/ 0 w 8233457"/>
              <a:gd name="connsiteY5" fmla="*/ 0 h 68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3457" h="6864193">
                <a:moveTo>
                  <a:pt x="0" y="0"/>
                </a:moveTo>
                <a:lnTo>
                  <a:pt x="8233457" y="6193"/>
                </a:lnTo>
                <a:lnTo>
                  <a:pt x="8233457" y="6864193"/>
                </a:lnTo>
                <a:lnTo>
                  <a:pt x="192709" y="6856452"/>
                </a:lnTo>
                <a:cubicBezTo>
                  <a:pt x="70109" y="6853451"/>
                  <a:pt x="1940" y="6804072"/>
                  <a:pt x="1940" y="6613904"/>
                </a:cubicBezTo>
                <a:cubicBezTo>
                  <a:pt x="903" y="6477936"/>
                  <a:pt x="2764" y="1725323"/>
                  <a:pt x="0" y="0"/>
                </a:cubicBezTo>
                <a:close/>
              </a:path>
            </a:pathLst>
          </a:cu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defTabSz="258763" rtl="0" eaLnBrk="1" fontAlgn="base" hangingPunct="1">
              <a:spcBef>
                <a:spcPct val="20000"/>
              </a:spcBef>
              <a:spcAft>
                <a:spcPct val="8000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1400" b="1">
                <a:solidFill>
                  <a:schemeClr val="tx2"/>
                </a:solidFill>
                <a:latin typeface="Segoe UI"/>
                <a:ea typeface="+mn-ea"/>
                <a:cs typeface="Segoe UI"/>
              </a:defRPr>
            </a:lvl1pPr>
            <a:lvl2pPr marL="4572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800">
                <a:solidFill>
                  <a:schemeClr val="tx2"/>
                </a:solidFill>
                <a:latin typeface="Segoe UI"/>
                <a:cs typeface="Segoe UI"/>
              </a:defRPr>
            </a:lvl2pPr>
            <a:lvl3pPr marL="914400" indent="0" algn="l" defTabSz="2587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400">
                <a:solidFill>
                  <a:schemeClr val="tx2"/>
                </a:solidFill>
                <a:latin typeface="Segoe UI"/>
                <a:cs typeface="Segoe UI"/>
              </a:defRPr>
            </a:lvl3pPr>
            <a:lvl4pPr marL="13716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4pPr>
            <a:lvl5pPr marL="1828800" indent="0" algn="l" defTabSz="2587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tabLst>
                <a:tab pos="501650" algn="l"/>
                <a:tab pos="1403350" algn="l"/>
                <a:tab pos="2305050" algn="l"/>
                <a:tab pos="3200400" algn="l"/>
                <a:tab pos="4106863" algn="l"/>
                <a:tab pos="5006975" algn="l"/>
                <a:tab pos="5905500" algn="l"/>
                <a:tab pos="6804025" algn="l"/>
                <a:tab pos="7712075" algn="l"/>
                <a:tab pos="8504238" algn="l"/>
              </a:tabLst>
              <a:defRPr sz="2000">
                <a:solidFill>
                  <a:schemeClr val="tx2"/>
                </a:solidFill>
                <a:latin typeface="Segoe UI"/>
                <a:cs typeface="Segoe UI"/>
              </a:defRPr>
            </a:lvl5pPr>
            <a:lvl6pPr marL="22860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aseline="0">
                <a:solidFill>
                  <a:schemeClr val="tx2"/>
                </a:solidFill>
                <a:latin typeface="Segoe UI"/>
                <a:cs typeface="Segoe UI"/>
              </a:defRPr>
            </a:lvl6pPr>
            <a:lvl7pPr marL="27432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7pPr>
            <a:lvl8pPr marL="32004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8pPr>
            <a:lvl9pPr marL="365760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Segoe UI"/>
                <a:cs typeface="Segoe UI"/>
              </a:defRPr>
            </a:lvl9pPr>
          </a:lstStyle>
          <a:p>
            <a:pPr algn="l"/>
            <a:r>
              <a:rPr lang="de-DE" sz="3600" b="0" dirty="0" err="1">
                <a:latin typeface="+mj-lt"/>
                <a:cs typeface="Segoe UI Light" panose="020B0502040204020203" pitchFamily="34" charset="0"/>
              </a:rPr>
              <a:t>very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quiet</a:t>
            </a:r>
            <a:endParaRPr lang="de-DE" sz="3600" b="0" dirty="0">
              <a:solidFill>
                <a:schemeClr val="bg1"/>
              </a:solidFill>
              <a:latin typeface="VAGRounded BT" panose="020F0702020204020204" pitchFamily="34" charset="0"/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100208" y="218165"/>
            <a:ext cx="5976515" cy="54615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000" b="1" kern="1200" dirty="0" smtClean="0">
                <a:solidFill>
                  <a:srgbClr val="13438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5pPr>
            <a:lvl6pPr marL="33772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67545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01317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1350901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/>
            <a:endParaRPr lang="de-DE" sz="2800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9512" y="181885"/>
            <a:ext cx="546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latin typeface="VAGRounded BT" panose="020F0702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CLEAN DRIVE</a:t>
            </a:r>
          </a:p>
        </p:txBody>
      </p:sp>
    </p:spTree>
    <p:extLst>
      <p:ext uri="{BB962C8B-B14F-4D97-AF65-F5344CB8AC3E}">
        <p14:creationId xmlns:p14="http://schemas.microsoft.com/office/powerpoint/2010/main" val="29897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12" y="4587974"/>
            <a:ext cx="1746960" cy="33322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9512" y="181885"/>
            <a:ext cx="5465407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800" dirty="0">
                <a:solidFill>
                  <a:srgbClr val="C00000"/>
                </a:solidFill>
                <a:latin typeface="VAGRounded BT" panose="020F0702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CLEAN DRIVE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97BA81-0835-4FF0-BBAB-D10DAF944DC9}"/>
              </a:ext>
            </a:extLst>
          </p:cNvPr>
          <p:cNvSpPr/>
          <p:nvPr/>
        </p:nvSpPr>
        <p:spPr>
          <a:xfrm>
            <a:off x="395536" y="1412942"/>
            <a:ext cx="7896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Clean Drive</a:t>
            </a:r>
            <a:r>
              <a:rPr lang="en-GB" sz="1400" dirty="0">
                <a:solidFill>
                  <a:srgbClr val="009DE0"/>
                </a:solidFill>
              </a:rPr>
              <a:t> </a:t>
            </a:r>
          </a:p>
          <a:p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is our answer to „</a:t>
            </a:r>
            <a:r>
              <a:rPr lang="en-GB" sz="1400" dirty="0" err="1">
                <a:solidFill>
                  <a:schemeClr val="accent3">
                    <a:lumMod val="10000"/>
                  </a:schemeClr>
                </a:solidFill>
              </a:rPr>
              <a:t>Dieselgate</a:t>
            </a:r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“</a:t>
            </a:r>
          </a:p>
          <a:p>
            <a:pPr marL="1561" lvl="1">
              <a:lnSpc>
                <a:spcPct val="150000"/>
              </a:lnSpc>
            </a:pPr>
            <a:r>
              <a:rPr lang="en-GB" sz="1400" b="1" dirty="0">
                <a:solidFill>
                  <a:schemeClr val="tx2"/>
                </a:solidFill>
              </a:rPr>
              <a:t>Clean Drive</a:t>
            </a:r>
            <a:r>
              <a:rPr lang="en-GB" sz="1400" dirty="0">
                <a:solidFill>
                  <a:srgbClr val="009DE0"/>
                </a:solidFill>
              </a:rPr>
              <a:t> </a:t>
            </a:r>
          </a:p>
          <a:p>
            <a:pPr marL="1561" lvl="1"/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Protects waste-disposal-service providers from driving bans</a:t>
            </a:r>
          </a:p>
          <a:p>
            <a:pPr marL="1561" lvl="1">
              <a:lnSpc>
                <a:spcPct val="150000"/>
              </a:lnSpc>
            </a:pPr>
            <a:r>
              <a:rPr lang="en-GB" sz="1400" b="1" dirty="0">
                <a:solidFill>
                  <a:schemeClr val="tx2"/>
                </a:solidFill>
              </a:rPr>
              <a:t>Clean Drive</a:t>
            </a:r>
            <a:r>
              <a:rPr lang="en-GB" sz="1400" dirty="0">
                <a:solidFill>
                  <a:srgbClr val="009DE0"/>
                </a:solidFill>
              </a:rPr>
              <a:t> </a:t>
            </a:r>
          </a:p>
          <a:p>
            <a:pPr marL="1561" lvl="1"/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reduces all emissions (CO2, nitrogen oxides, particulate matter)</a:t>
            </a:r>
          </a:p>
          <a:p>
            <a:pPr marL="1561" lvl="1">
              <a:lnSpc>
                <a:spcPct val="150000"/>
              </a:lnSpc>
            </a:pPr>
            <a:r>
              <a:rPr lang="en-GB" sz="1400" b="1" dirty="0">
                <a:solidFill>
                  <a:schemeClr val="tx2"/>
                </a:solidFill>
              </a:rPr>
              <a:t>Clean Drive</a:t>
            </a:r>
            <a:r>
              <a:rPr lang="en-GB" sz="1400" dirty="0">
                <a:solidFill>
                  <a:srgbClr val="009DE0"/>
                </a:solidFill>
              </a:rPr>
              <a:t>  </a:t>
            </a:r>
          </a:p>
          <a:p>
            <a:pPr marL="1561" lvl="1"/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is quiet and almost noiseless</a:t>
            </a:r>
          </a:p>
          <a:p>
            <a:pPr marL="1561" lvl="1">
              <a:lnSpc>
                <a:spcPct val="150000"/>
              </a:lnSpc>
            </a:pPr>
            <a:r>
              <a:rPr lang="en-GB" sz="1400" b="1" dirty="0">
                <a:solidFill>
                  <a:schemeClr val="tx2"/>
                </a:solidFill>
              </a:rPr>
              <a:t>Clean Drive</a:t>
            </a:r>
            <a:r>
              <a:rPr lang="en-GB" sz="1400" dirty="0">
                <a:solidFill>
                  <a:srgbClr val="009DE0"/>
                </a:solidFill>
              </a:rPr>
              <a:t> </a:t>
            </a:r>
          </a:p>
          <a:p>
            <a:pPr marL="1561" lvl="1"/>
            <a:r>
              <a:rPr lang="en-GB" sz="1400" dirty="0">
                <a:solidFill>
                  <a:schemeClr val="accent3">
                    <a:lumMod val="10000"/>
                  </a:schemeClr>
                </a:solidFill>
              </a:rPr>
              <a:t>gives cities, municipalities and waste disposal companies the opportunity to set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34887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284574" y="225391"/>
            <a:ext cx="5976515" cy="546159"/>
          </a:xfrm>
        </p:spPr>
        <p:txBody>
          <a:bodyPr/>
          <a:lstStyle/>
          <a:p>
            <a:r>
              <a:rPr lang="de-DE" sz="2400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What</a:t>
            </a:r>
            <a:r>
              <a:rPr lang="de-DE" sz="24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is</a:t>
            </a:r>
            <a:r>
              <a:rPr lang="de-DE" sz="24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de-DE" sz="24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</a:p>
        </p:txBody>
      </p:sp>
      <p:sp>
        <p:nvSpPr>
          <p:cNvPr id="2" name="Rechteck 1"/>
          <p:cNvSpPr/>
          <p:nvPr/>
        </p:nvSpPr>
        <p:spPr>
          <a:xfrm>
            <a:off x="145849" y="1635646"/>
            <a:ext cx="4210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en-GB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is</a:t>
            </a:r>
            <a:r>
              <a:rPr lang="en-GB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…</a:t>
            </a:r>
          </a:p>
          <a:p>
            <a:endParaRPr lang="en-GB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… an emission-free drive </a:t>
            </a:r>
            <a:b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</a:br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for refuse collection vehicles. 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Modular design, with safe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hydrogen fuel-cell technology.</a:t>
            </a:r>
          </a:p>
        </p:txBody>
      </p:sp>
      <p:sp>
        <p:nvSpPr>
          <p:cNvPr id="3" name="Rechteck 2"/>
          <p:cNvSpPr/>
          <p:nvPr/>
        </p:nvSpPr>
        <p:spPr>
          <a:xfrm>
            <a:off x="4932040" y="166043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  <a:r>
              <a:rPr lang="en-GB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 is</a:t>
            </a:r>
            <a:r>
              <a:rPr lang="en-GB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…</a:t>
            </a:r>
          </a:p>
          <a:p>
            <a:endParaRPr lang="en-GB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… a fully electric chassis. 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To achieve and exceed the range of a vehicle with conventional drive technology, we use HYDROGEN.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14798"/>
          <a:stretch/>
        </p:blipFill>
        <p:spPr>
          <a:xfrm>
            <a:off x="251519" y="1491630"/>
            <a:ext cx="5015963" cy="3456608"/>
          </a:xfrm>
          <a:prstGeom prst="rect">
            <a:avLst/>
          </a:prstGeom>
        </p:spPr>
      </p:pic>
      <p:sp>
        <p:nvSpPr>
          <p:cNvPr id="24" name="Pfeil nach unten 23"/>
          <p:cNvSpPr/>
          <p:nvPr/>
        </p:nvSpPr>
        <p:spPr>
          <a:xfrm>
            <a:off x="4136634" y="2229267"/>
            <a:ext cx="153532" cy="48597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23" name="Textfeld 32"/>
          <p:cNvSpPr txBox="1"/>
          <p:nvPr/>
        </p:nvSpPr>
        <p:spPr>
          <a:xfrm>
            <a:off x="3923928" y="2211710"/>
            <a:ext cx="1028292" cy="2308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endParaRPr lang="de-DE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feld 42"/>
          <p:cNvSpPr txBox="1"/>
          <p:nvPr/>
        </p:nvSpPr>
        <p:spPr>
          <a:xfrm>
            <a:off x="539552" y="4011910"/>
            <a:ext cx="1051509" cy="23703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Hydrogen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tanks</a:t>
            </a:r>
            <a:endParaRPr lang="de-DE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1672411" y="3952502"/>
            <a:ext cx="153532" cy="3162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6" name="Rechteck 5"/>
          <p:cNvSpPr/>
          <p:nvPr/>
        </p:nvSpPr>
        <p:spPr>
          <a:xfrm>
            <a:off x="157708" y="217373"/>
            <a:ext cx="6286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Construction </a:t>
            </a:r>
            <a:r>
              <a:rPr lang="en-GB" sz="28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</a:p>
          <a:p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 chassis </a:t>
            </a:r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without</a:t>
            </a:r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conventional drive (glider) we insert all necessary BLUEPOWER-components :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3800" r="16914" b="5509"/>
          <a:stretch/>
        </p:blipFill>
        <p:spPr>
          <a:xfrm>
            <a:off x="5409104" y="1491629"/>
            <a:ext cx="2220089" cy="1406723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6407860" y="1419622"/>
            <a:ext cx="1044460" cy="524284"/>
            <a:chOff x="6708778" y="1470517"/>
            <a:chExt cx="1044460" cy="524284"/>
          </a:xfrm>
        </p:grpSpPr>
        <p:sp>
          <p:nvSpPr>
            <p:cNvPr id="31" name="Pfeil nach unten 30"/>
            <p:cNvSpPr/>
            <p:nvPr/>
          </p:nvSpPr>
          <p:spPr>
            <a:xfrm>
              <a:off x="7170346" y="1678569"/>
              <a:ext cx="153532" cy="31623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013"/>
            </a:p>
          </p:txBody>
        </p:sp>
        <p:sp>
          <p:nvSpPr>
            <p:cNvPr id="19" name="Textfeld 2"/>
            <p:cNvSpPr txBox="1"/>
            <p:nvPr/>
          </p:nvSpPr>
          <p:spPr>
            <a:xfrm>
              <a:off x="6708778" y="1470517"/>
              <a:ext cx="1044460" cy="2308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9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Battery</a:t>
              </a:r>
              <a:r>
                <a:rPr lang="de-DE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r>
                <a:rPr lang="de-DE" sz="9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module</a:t>
              </a:r>
              <a:endPara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Pfeil nach unten 19"/>
          <p:cNvSpPr/>
          <p:nvPr/>
        </p:nvSpPr>
        <p:spPr>
          <a:xfrm>
            <a:off x="2176721" y="2582120"/>
            <a:ext cx="153532" cy="3162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21" name="Textfeld 26"/>
          <p:cNvSpPr txBox="1"/>
          <p:nvPr/>
        </p:nvSpPr>
        <p:spPr>
          <a:xfrm>
            <a:off x="1591061" y="2262430"/>
            <a:ext cx="843910" cy="2308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drive</a:t>
            </a:r>
            <a:endParaRPr lang="de-DE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Pfeil nach unten 28"/>
          <p:cNvSpPr/>
          <p:nvPr/>
        </p:nvSpPr>
        <p:spPr>
          <a:xfrm>
            <a:off x="3051449" y="1869753"/>
            <a:ext cx="153532" cy="48597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30" name="Textfeld 32"/>
          <p:cNvSpPr txBox="1"/>
          <p:nvPr/>
        </p:nvSpPr>
        <p:spPr>
          <a:xfrm>
            <a:off x="2838743" y="1852196"/>
            <a:ext cx="1127608" cy="2308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On-Board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Charger</a:t>
            </a:r>
            <a:endParaRPr lang="de-DE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6620"/>
          <a:stretch/>
        </p:blipFill>
        <p:spPr>
          <a:xfrm>
            <a:off x="5409104" y="3034397"/>
            <a:ext cx="3483376" cy="2111752"/>
          </a:xfrm>
          <a:prstGeom prst="rect">
            <a:avLst/>
          </a:prstGeom>
        </p:spPr>
      </p:pic>
      <p:sp>
        <p:nvSpPr>
          <p:cNvPr id="32" name="Textfeld 42"/>
          <p:cNvSpPr txBox="1"/>
          <p:nvPr/>
        </p:nvSpPr>
        <p:spPr>
          <a:xfrm>
            <a:off x="5509724" y="3217581"/>
            <a:ext cx="118033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Steering-unit,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elements</a:t>
            </a:r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high-</a:t>
            </a:r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voltage</a:t>
            </a:r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-distributor</a:t>
            </a:r>
          </a:p>
        </p:txBody>
      </p:sp>
      <p:sp>
        <p:nvSpPr>
          <p:cNvPr id="33" name="Pfeil nach unten 32"/>
          <p:cNvSpPr/>
          <p:nvPr/>
        </p:nvSpPr>
        <p:spPr>
          <a:xfrm rot="16200000">
            <a:off x="6771403" y="3406147"/>
            <a:ext cx="153532" cy="3162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  <p:sp>
        <p:nvSpPr>
          <p:cNvPr id="34" name="Textfeld 42"/>
          <p:cNvSpPr txBox="1"/>
          <p:nvPr/>
        </p:nvSpPr>
        <p:spPr>
          <a:xfrm>
            <a:off x="6258874" y="4610963"/>
            <a:ext cx="1036314" cy="23703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Charger</a:t>
            </a:r>
            <a:r>
              <a:rPr lang="de-DE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CCS 2.0</a:t>
            </a:r>
          </a:p>
        </p:txBody>
      </p:sp>
      <p:sp>
        <p:nvSpPr>
          <p:cNvPr id="35" name="Pfeil nach unten 34"/>
          <p:cNvSpPr/>
          <p:nvPr/>
        </p:nvSpPr>
        <p:spPr>
          <a:xfrm rot="10800000">
            <a:off x="7006285" y="4294730"/>
            <a:ext cx="153532" cy="3162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414304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57708" y="217373"/>
            <a:ext cx="628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Construction </a:t>
            </a:r>
            <a:r>
              <a:rPr lang="en-GB" sz="28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477A330-95C8-4C54-A8D0-5F426FC5B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10" r="13161"/>
          <a:stretch/>
        </p:blipFill>
        <p:spPr>
          <a:xfrm>
            <a:off x="539552" y="894781"/>
            <a:ext cx="3240360" cy="37181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CB96595-CDAC-429F-A9FE-D445919555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850"/>
          <a:stretch/>
        </p:blipFill>
        <p:spPr>
          <a:xfrm>
            <a:off x="4283968" y="885925"/>
            <a:ext cx="3326523" cy="37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57708" y="1618157"/>
            <a:ext cx="4177159" cy="3307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28" name="Textfeld 36"/>
          <p:cNvSpPr txBox="1"/>
          <p:nvPr/>
        </p:nvSpPr>
        <p:spPr bwMode="auto">
          <a:xfrm>
            <a:off x="539552" y="2076103"/>
            <a:ext cx="3672408" cy="19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5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Battery</a:t>
            </a:r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package</a:t>
            </a:r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Battery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capacity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: 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85 kWh</a:t>
            </a: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Collection </a:t>
            </a: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performance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: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2 x ca.10 t </a:t>
            </a:r>
            <a:r>
              <a:rPr lang="de-DE" sz="14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waste</a:t>
            </a:r>
            <a:endParaRPr lang="de-DE" sz="1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Range: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20 km Transport &amp; </a:t>
            </a:r>
            <a:r>
              <a:rPr lang="de-DE" sz="14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collection</a:t>
            </a:r>
            <a:endParaRPr lang="de-DE" sz="1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Charging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time: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40 min fast </a:t>
            </a:r>
            <a:r>
              <a:rPr lang="de-DE" sz="14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charging</a:t>
            </a:r>
            <a:endParaRPr lang="de-DE" sz="1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Chemistry: 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N</a:t>
            </a:r>
            <a:r>
              <a:rPr lang="de-DE" altLang="en-US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MC </a:t>
            </a:r>
          </a:p>
        </p:txBody>
      </p:sp>
      <p:sp>
        <p:nvSpPr>
          <p:cNvPr id="6" name="Rechteck 5"/>
          <p:cNvSpPr/>
          <p:nvPr/>
        </p:nvSpPr>
        <p:spPr>
          <a:xfrm>
            <a:off x="157708" y="217373"/>
            <a:ext cx="5782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Components </a:t>
            </a:r>
            <a:r>
              <a:rPr lang="en-GB" sz="28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</a:p>
          <a:p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chassis without </a:t>
            </a:r>
            <a:r>
              <a:rPr lang="en-GB" sz="1600" dirty="0">
                <a:solidFill>
                  <a:schemeClr val="tx2"/>
                </a:solidFill>
                <a:cs typeface="Segoe UI" panose="020B0502040204020203" pitchFamily="34" charset="0"/>
              </a:rPr>
              <a:t>conventional</a:t>
            </a:r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drive components (glider) will be completed with BLUEPOWER-components :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pic>
        <p:nvPicPr>
          <p:cNvPr id="9" name="Inhaltsplatzhalter 12">
            <a:extLst>
              <a:ext uri="{FF2B5EF4-FFF2-40B4-BE49-F238E27FC236}">
                <a16:creationId xmlns:a16="http://schemas.microsoft.com/office/drawing/2014/main" id="{82B2FBF0-714A-42B4-A408-A1B1CE1A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4"/>
          <a:stretch/>
        </p:blipFill>
        <p:spPr>
          <a:xfrm>
            <a:off x="4429845" y="1739244"/>
            <a:ext cx="4332676" cy="30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716015" y="1826204"/>
            <a:ext cx="4083633" cy="31092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7708" y="217373"/>
            <a:ext cx="5782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Components </a:t>
            </a:r>
            <a:r>
              <a:rPr lang="en-GB" sz="28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BLUEPOWER</a:t>
            </a:r>
          </a:p>
          <a:p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chassis without </a:t>
            </a:r>
            <a:r>
              <a:rPr lang="en-GB" sz="1600" dirty="0">
                <a:solidFill>
                  <a:schemeClr val="tx2"/>
                </a:solidFill>
                <a:cs typeface="Segoe UI" panose="020B0502040204020203" pitchFamily="34" charset="0"/>
              </a:rPr>
              <a:t>conventional</a:t>
            </a:r>
            <a:r>
              <a:rPr lang="en-GB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drive components (glider) will be completed with BLUEPOWER-components : </a:t>
            </a:r>
          </a:p>
        </p:txBody>
      </p:sp>
      <p:sp>
        <p:nvSpPr>
          <p:cNvPr id="7" name="Rechteck 6"/>
          <p:cNvSpPr/>
          <p:nvPr/>
        </p:nvSpPr>
        <p:spPr>
          <a:xfrm>
            <a:off x="4716016" y="3217406"/>
            <a:ext cx="31683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Hydrogen </a:t>
            </a:r>
            <a:r>
              <a:rPr lang="de-DE" sz="1400" b="1" dirty="0" err="1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storage</a:t>
            </a:r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Storage: 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100 kWh – 400 kWh</a:t>
            </a:r>
          </a:p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Pressure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:  700 bar</a:t>
            </a:r>
          </a:p>
          <a:p>
            <a:pPr>
              <a:lnSpc>
                <a:spcPct val="150000"/>
              </a:lnSpc>
            </a:pP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Refuel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time:  </a:t>
            </a:r>
            <a:r>
              <a:rPr lang="de-DE" sz="14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appr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. 3-15 </a:t>
            </a:r>
            <a:r>
              <a:rPr lang="de-DE" sz="1400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minutes</a:t>
            </a:r>
            <a:endParaRPr lang="de-DE" sz="1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Range: </a:t>
            </a: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up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400 km</a:t>
            </a:r>
          </a:p>
        </p:txBody>
      </p:sp>
      <p:sp>
        <p:nvSpPr>
          <p:cNvPr id="27" name="Textfeld 36"/>
          <p:cNvSpPr txBox="1"/>
          <p:nvPr/>
        </p:nvSpPr>
        <p:spPr bwMode="auto">
          <a:xfrm>
            <a:off x="4811366" y="2154583"/>
            <a:ext cx="2837145" cy="66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5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Fuel </a:t>
            </a:r>
            <a:r>
              <a:rPr lang="de-DE" sz="1400" b="1" dirty="0" err="1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cells</a:t>
            </a:r>
            <a:r>
              <a:rPr lang="de-DE" sz="14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</a:t>
            </a:r>
          </a:p>
          <a:p>
            <a:endParaRPr lang="de-DE" sz="14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Fuel </a:t>
            </a:r>
            <a:r>
              <a:rPr lang="de-DE" sz="14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cell</a:t>
            </a:r>
            <a:r>
              <a:rPr lang="de-DE" sz="14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:	       </a:t>
            </a:r>
            <a:r>
              <a:rPr lang="de-DE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30  / 60 / 90 kW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0" y="208046"/>
            <a:ext cx="1969920" cy="707520"/>
          </a:xfrm>
          <a:prstGeom prst="rect">
            <a:avLst/>
          </a:prstGeom>
        </p:spPr>
      </p:pic>
      <p:pic>
        <p:nvPicPr>
          <p:cNvPr id="9" name="Grafik 1">
            <a:extLst>
              <a:ext uri="{FF2B5EF4-FFF2-40B4-BE49-F238E27FC236}">
                <a16:creationId xmlns:a16="http://schemas.microsoft.com/office/drawing/2014/main" id="{98634A45-F628-4641-B0E4-CE96AA3F79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b="3512"/>
          <a:stretch/>
        </p:blipFill>
        <p:spPr>
          <a:xfrm>
            <a:off x="319068" y="1826205"/>
            <a:ext cx="4232109" cy="27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3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pyRight_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pyRight_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pyRight_E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pyRight_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pyRight_EN"/>
</p:tagLst>
</file>

<file path=ppt/theme/theme1.xml><?xml version="1.0" encoding="utf-8"?>
<a:theme xmlns:a="http://schemas.openxmlformats.org/drawingml/2006/main" name="Folienmaster_FAUN_DE_0814_16x9">
  <a:themeElements>
    <a:clrScheme name="Frimo_02">
      <a:dk1>
        <a:srgbClr val="003399"/>
      </a:dk1>
      <a:lt1>
        <a:srgbClr val="FFFFFF"/>
      </a:lt1>
      <a:dk2>
        <a:srgbClr val="000000"/>
      </a:dk2>
      <a:lt2>
        <a:srgbClr val="B1B3B4"/>
      </a:lt2>
      <a:accent1>
        <a:srgbClr val="003399"/>
      </a:accent1>
      <a:accent2>
        <a:srgbClr val="B1B3B4"/>
      </a:accent2>
      <a:accent3>
        <a:srgbClr val="B7CFFF"/>
      </a:accent3>
      <a:accent4>
        <a:srgbClr val="DFE0E1"/>
      </a:accent4>
      <a:accent5>
        <a:srgbClr val="F4B57E"/>
      </a:accent5>
      <a:accent6>
        <a:srgbClr val="FFE981"/>
      </a:accent6>
      <a:hlink>
        <a:srgbClr val="57595B"/>
      </a:hlink>
      <a:folHlink>
        <a:srgbClr val="003399"/>
      </a:folHlink>
    </a:clrScheme>
    <a:fontScheme name="FRIMO Master 2011 Version 5a 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>
          <a:defRPr sz="1400" dirty="0" smtClean="0"/>
        </a:defPPr>
      </a:lstStyle>
    </a:txDef>
  </a:objectDefaults>
  <a:extraClrSchemeLst>
    <a:extraClrScheme>
      <a:clrScheme name="FRIMO Master 2011 Version 5a DE 1">
        <a:dk1>
          <a:srgbClr val="003399"/>
        </a:dk1>
        <a:lt1>
          <a:srgbClr val="FFFFFF"/>
        </a:lt1>
        <a:dk2>
          <a:srgbClr val="000000"/>
        </a:dk2>
        <a:lt2>
          <a:srgbClr val="B1B3B4"/>
        </a:lt2>
        <a:accent1>
          <a:srgbClr val="FF0000"/>
        </a:accent1>
        <a:accent2>
          <a:srgbClr val="808080"/>
        </a:accent2>
        <a:accent3>
          <a:srgbClr val="FFFFFF"/>
        </a:accent3>
        <a:accent4>
          <a:srgbClr val="002A82"/>
        </a:accent4>
        <a:accent5>
          <a:srgbClr val="FFAAAA"/>
        </a:accent5>
        <a:accent6>
          <a:srgbClr val="737373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Ultramarin / Logo">
      <a:srgbClr val="003399"/>
    </a:custClr>
    <a:custClr name="Telegrau / Slogan">
      <a:srgbClr val="B1B3B4"/>
    </a:custClr>
    <a:custClr name="PUR Verarbeitung / PUR Processing">
      <a:srgbClr val="F4B57E"/>
    </a:custClr>
    <a:custClr name="Stanzen / Punching">
      <a:srgbClr val="FFE981"/>
    </a:custClr>
    <a:custClr name="Thermoformen / Thermoforming">
      <a:srgbClr val="C7D877"/>
    </a:custClr>
    <a:custClr name="Umbugen / Edgefolding">
      <a:srgbClr val="81BE8E"/>
    </a:custClr>
    <a:custClr name="Flexibles Schneiden / Flexible Trimming">
      <a:srgbClr val="B2DEF5"/>
    </a:custClr>
    <a:custClr name="Pressen - Formen / Pressing - Forming">
      <a:srgbClr val="87BCE4"/>
    </a:custClr>
    <a:custClr name="Kaschieren / Laminating">
      <a:srgbClr val="948ABE"/>
    </a:custClr>
    <a:custClr name="Fügen - Kleben / Joining - Gluing">
      <a:srgbClr val="E67B88"/>
    </a:custClr>
  </a:custClrLst>
  <a:extLst>
    <a:ext uri="{05A4C25C-085E-4340-85A3-A5531E510DB2}">
      <thm15:themeFamily xmlns:thm15="http://schemas.microsoft.com/office/thememl/2012/main" name="Präsentationsvorlage 16x9" id="{FB08DD20-C27B-4798-A5CF-C85F23DCAFC0}" vid="{28725F17-B5E8-4047-9081-F1011C663975}"/>
    </a:ext>
  </a:extLst>
</a:theme>
</file>

<file path=ppt/theme/theme2.xml><?xml version="1.0" encoding="utf-8"?>
<a:theme xmlns:a="http://schemas.openxmlformats.org/drawingml/2006/main" name="Master Gruppe Deutsch - weiß">
  <a:themeElements>
    <a:clrScheme name="Frimo_02">
      <a:dk1>
        <a:srgbClr val="003399"/>
      </a:dk1>
      <a:lt1>
        <a:srgbClr val="FFFFFF"/>
      </a:lt1>
      <a:dk2>
        <a:srgbClr val="000000"/>
      </a:dk2>
      <a:lt2>
        <a:srgbClr val="B1B3B4"/>
      </a:lt2>
      <a:accent1>
        <a:srgbClr val="003399"/>
      </a:accent1>
      <a:accent2>
        <a:srgbClr val="B1B3B4"/>
      </a:accent2>
      <a:accent3>
        <a:srgbClr val="B7CFFF"/>
      </a:accent3>
      <a:accent4>
        <a:srgbClr val="DFE0E1"/>
      </a:accent4>
      <a:accent5>
        <a:srgbClr val="F4B57E"/>
      </a:accent5>
      <a:accent6>
        <a:srgbClr val="FFE981"/>
      </a:accent6>
      <a:hlink>
        <a:srgbClr val="57595B"/>
      </a:hlink>
      <a:folHlink>
        <a:srgbClr val="003399"/>
      </a:folHlink>
    </a:clrScheme>
    <a:fontScheme name="FRIMO Master 2011 Version 5a 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>
          <a:defRPr sz="1400" dirty="0" smtClean="0"/>
        </a:defPPr>
      </a:lstStyle>
    </a:txDef>
  </a:objectDefaults>
  <a:extraClrSchemeLst>
    <a:extraClrScheme>
      <a:clrScheme name="FRIMO Master 2011 Version 5a DE 1">
        <a:dk1>
          <a:srgbClr val="003399"/>
        </a:dk1>
        <a:lt1>
          <a:srgbClr val="FFFFFF"/>
        </a:lt1>
        <a:dk2>
          <a:srgbClr val="000000"/>
        </a:dk2>
        <a:lt2>
          <a:srgbClr val="B1B3B4"/>
        </a:lt2>
        <a:accent1>
          <a:srgbClr val="FF0000"/>
        </a:accent1>
        <a:accent2>
          <a:srgbClr val="808080"/>
        </a:accent2>
        <a:accent3>
          <a:srgbClr val="FFFFFF"/>
        </a:accent3>
        <a:accent4>
          <a:srgbClr val="002A82"/>
        </a:accent4>
        <a:accent5>
          <a:srgbClr val="FFAAAA"/>
        </a:accent5>
        <a:accent6>
          <a:srgbClr val="737373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Ultramarin / Logo">
      <a:srgbClr val="003399"/>
    </a:custClr>
    <a:custClr name="Telegrau / Slogan">
      <a:srgbClr val="B1B3B4"/>
    </a:custClr>
    <a:custClr name="PUR Verarbeitung / PUR Processing">
      <a:srgbClr val="F4B57E"/>
    </a:custClr>
    <a:custClr name="Stanzen / Punching">
      <a:srgbClr val="FFE981"/>
    </a:custClr>
    <a:custClr name="Thermoformen / Thermoforming">
      <a:srgbClr val="C7D877"/>
    </a:custClr>
    <a:custClr name="Umbugen / Edgefolding">
      <a:srgbClr val="81BE8E"/>
    </a:custClr>
    <a:custClr name="Flexibles Schneiden / Flexible Trimming">
      <a:srgbClr val="B2DEF5"/>
    </a:custClr>
    <a:custClr name="Pressen - Formen / Pressing - Forming">
      <a:srgbClr val="87BCE4"/>
    </a:custClr>
    <a:custClr name="Kaschieren / Laminating">
      <a:srgbClr val="948ABE"/>
    </a:custClr>
    <a:custClr name="Fügen - Kleben / Joining - Gluing">
      <a:srgbClr val="E67B88"/>
    </a:custClr>
  </a:custClrLst>
  <a:extLst>
    <a:ext uri="{05A4C25C-085E-4340-85A3-A5531E510DB2}">
      <thm15:themeFamily xmlns:thm15="http://schemas.microsoft.com/office/thememl/2012/main" name="Präsentationsvorlage 16x9" id="{FB08DD20-C27B-4798-A5CF-C85F23DCAFC0}" vid="{F266B23C-AC07-4F03-B424-8C184800812B}"/>
    </a:ext>
  </a:extLst>
</a:theme>
</file>

<file path=ppt/theme/theme3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16x9</Template>
  <TotalTime>43</TotalTime>
  <Words>623</Words>
  <Application>Microsoft Office PowerPoint</Application>
  <PresentationFormat>Affichage à l'écran (16:9)</PresentationFormat>
  <Paragraphs>102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Arial Unicode MS</vt:lpstr>
      <vt:lpstr>Calibri</vt:lpstr>
      <vt:lpstr>Segoe UI</vt:lpstr>
      <vt:lpstr>Segoe UI Black</vt:lpstr>
      <vt:lpstr>Segoe UI Light</vt:lpstr>
      <vt:lpstr>VAGRounded BT</vt:lpstr>
      <vt:lpstr>Wingdings</vt:lpstr>
      <vt:lpstr>Folienmaster_FAUN_DE_0814_16x9</vt:lpstr>
      <vt:lpstr>Master Gruppe Deutsch - weiß</vt:lpstr>
      <vt:lpstr>7-00134_MS_Qwest_template_Segoe</vt:lpstr>
      <vt:lpstr>Présentation PowerPoint</vt:lpstr>
      <vt:lpstr>Présentation PowerPoint</vt:lpstr>
      <vt:lpstr>Présentation PowerPoint</vt:lpstr>
      <vt:lpstr>Présentation PowerPoint</vt:lpstr>
      <vt:lpstr>What is BLUEPOWER?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Sandkühler</dc:creator>
  <cp:lastModifiedBy>BIGRE Christophe</cp:lastModifiedBy>
  <cp:revision>443</cp:revision>
  <cp:lastPrinted>2020-08-19T11:43:06Z</cp:lastPrinted>
  <dcterms:created xsi:type="dcterms:W3CDTF">2017-03-31T09:43:36Z</dcterms:created>
  <dcterms:modified xsi:type="dcterms:W3CDTF">2020-09-21T17:54:28Z</dcterms:modified>
</cp:coreProperties>
</file>