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4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1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5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0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72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40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03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15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57CA-5BB7-4612-8879-D0085AEBCF0D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59AE-BC4B-42E9-B451-CE4D3DEF4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48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8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8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CUROT Isabelle</dc:creator>
  <cp:lastModifiedBy>BIGRE Christophe</cp:lastModifiedBy>
  <cp:revision>2</cp:revision>
  <dcterms:created xsi:type="dcterms:W3CDTF">2020-09-21T16:04:45Z</dcterms:created>
  <dcterms:modified xsi:type="dcterms:W3CDTF">2020-09-21T17:57:14Z</dcterms:modified>
</cp:coreProperties>
</file>